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6858000" cy="9144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82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324" autoAdjust="0"/>
    <p:restoredTop sz="94660"/>
  </p:normalViewPr>
  <p:slideViewPr>
    <p:cSldViewPr>
      <p:cViewPr varScale="1">
        <p:scale>
          <a:sx n="83" d="100"/>
          <a:sy n="83" d="100"/>
        </p:scale>
        <p:origin x="-3642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invertIfNegative val="0"/>
          <c:cat>
            <c:strRef>
              <c:f>Лист1!$A$2:$A$7</c:f>
              <c:strCache>
                <c:ptCount val="6"/>
                <c:pt idx="0">
                  <c:v>Факт 2018</c:v>
                </c:pt>
                <c:pt idx="1">
                  <c:v>Факт 2019</c:v>
                </c:pt>
                <c:pt idx="2">
                  <c:v>Факт 2020</c:v>
                </c:pt>
                <c:pt idx="3">
                  <c:v>План 2021</c:v>
                </c:pt>
                <c:pt idx="4">
                  <c:v>План 2022</c:v>
                </c:pt>
                <c:pt idx="5">
                  <c:v>План 2023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194.9</c:v>
                </c:pt>
                <c:pt idx="1">
                  <c:v>211.5</c:v>
                </c:pt>
                <c:pt idx="2">
                  <c:v>211.5</c:v>
                </c:pt>
                <c:pt idx="3">
                  <c:v>223.8</c:v>
                </c:pt>
                <c:pt idx="4">
                  <c:v>205.3</c:v>
                </c:pt>
                <c:pt idx="5">
                  <c:v>206.7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invertIfNegative val="0"/>
          <c:cat>
            <c:strRef>
              <c:f>Лист1!$A$2:$A$7</c:f>
              <c:strCache>
                <c:ptCount val="6"/>
                <c:pt idx="0">
                  <c:v>Факт 2018</c:v>
                </c:pt>
                <c:pt idx="1">
                  <c:v>Факт 2019</c:v>
                </c:pt>
                <c:pt idx="2">
                  <c:v>Факт 2020</c:v>
                </c:pt>
                <c:pt idx="3">
                  <c:v>План 2021</c:v>
                </c:pt>
                <c:pt idx="4">
                  <c:v>План 2022</c:v>
                </c:pt>
                <c:pt idx="5">
                  <c:v>План 2023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33.4</c:v>
                </c:pt>
                <c:pt idx="1">
                  <c:v>24</c:v>
                </c:pt>
                <c:pt idx="2">
                  <c:v>32.299999999999997</c:v>
                </c:pt>
                <c:pt idx="3">
                  <c:v>22</c:v>
                </c:pt>
                <c:pt idx="4">
                  <c:v>22.5</c:v>
                </c:pt>
                <c:pt idx="5">
                  <c:v>23.2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4517888"/>
        <c:axId val="32185664"/>
        <c:axId val="0"/>
      </c:bar3DChart>
      <c:catAx>
        <c:axId val="4451788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32185664"/>
        <c:crosses val="autoZero"/>
        <c:auto val="1"/>
        <c:lblAlgn val="ctr"/>
        <c:lblOffset val="100"/>
        <c:noMultiLvlLbl val="0"/>
      </c:catAx>
      <c:valAx>
        <c:axId val="321856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44517888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0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5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F7CB19-0D3B-46D1-AFA2-0134142E8451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003425" y="744538"/>
            <a:ext cx="27908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5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189C8A-FCFF-49D6-A0CF-08171DB010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07322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14350" y="2834640"/>
            <a:ext cx="5829300" cy="19202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28700" y="5120640"/>
            <a:ext cx="4800599" cy="2286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5/20/2021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5/20/2021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42900" y="2103120"/>
            <a:ext cx="2983230" cy="6035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531869" y="2103120"/>
            <a:ext cx="2983230" cy="6035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5/20/2021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5/20/2021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5/20/2021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42900" y="365759"/>
            <a:ext cx="6172199" cy="1463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2103120"/>
            <a:ext cx="6172199" cy="6035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331720" y="8503920"/>
            <a:ext cx="2194559" cy="457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42900" y="8503920"/>
            <a:ext cx="1577340" cy="457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5/20/2021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4937760" y="8503920"/>
            <a:ext cx="1577340" cy="457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://staradm.ru/" TargetMode="External"/><Relationship Id="rId4" Type="http://schemas.openxmlformats.org/officeDocument/2006/relationships/hyperlink" Target="mailto:fusrb@mail.ru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26" Type="http://schemas.openxmlformats.org/officeDocument/2006/relationships/image" Target="../media/image41.png"/><Relationship Id="rId39" Type="http://schemas.openxmlformats.org/officeDocument/2006/relationships/image" Target="../media/image54.png"/><Relationship Id="rId21" Type="http://schemas.openxmlformats.org/officeDocument/2006/relationships/image" Target="../media/image36.png"/><Relationship Id="rId34" Type="http://schemas.openxmlformats.org/officeDocument/2006/relationships/image" Target="../media/image49.png"/><Relationship Id="rId42" Type="http://schemas.openxmlformats.org/officeDocument/2006/relationships/image" Target="../media/image57.png"/><Relationship Id="rId47" Type="http://schemas.openxmlformats.org/officeDocument/2006/relationships/image" Target="../media/image62.png"/><Relationship Id="rId50" Type="http://schemas.openxmlformats.org/officeDocument/2006/relationships/image" Target="../media/image65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31.png"/><Relationship Id="rId29" Type="http://schemas.openxmlformats.org/officeDocument/2006/relationships/image" Target="../media/image44.png"/><Relationship Id="rId11" Type="http://schemas.openxmlformats.org/officeDocument/2006/relationships/image" Target="../media/image26.png"/><Relationship Id="rId24" Type="http://schemas.openxmlformats.org/officeDocument/2006/relationships/image" Target="../media/image39.png"/><Relationship Id="rId32" Type="http://schemas.openxmlformats.org/officeDocument/2006/relationships/image" Target="../media/image47.png"/><Relationship Id="rId37" Type="http://schemas.openxmlformats.org/officeDocument/2006/relationships/image" Target="../media/image52.png"/><Relationship Id="rId40" Type="http://schemas.openxmlformats.org/officeDocument/2006/relationships/image" Target="../media/image55.png"/><Relationship Id="rId45" Type="http://schemas.openxmlformats.org/officeDocument/2006/relationships/image" Target="../media/image60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23" Type="http://schemas.openxmlformats.org/officeDocument/2006/relationships/image" Target="../media/image38.png"/><Relationship Id="rId28" Type="http://schemas.openxmlformats.org/officeDocument/2006/relationships/image" Target="../media/image43.png"/><Relationship Id="rId36" Type="http://schemas.openxmlformats.org/officeDocument/2006/relationships/image" Target="../media/image51.png"/><Relationship Id="rId49" Type="http://schemas.openxmlformats.org/officeDocument/2006/relationships/image" Target="../media/image64.png"/><Relationship Id="rId10" Type="http://schemas.openxmlformats.org/officeDocument/2006/relationships/image" Target="../media/image25.png"/><Relationship Id="rId19" Type="http://schemas.openxmlformats.org/officeDocument/2006/relationships/image" Target="../media/image34.png"/><Relationship Id="rId31" Type="http://schemas.openxmlformats.org/officeDocument/2006/relationships/image" Target="../media/image46.png"/><Relationship Id="rId44" Type="http://schemas.openxmlformats.org/officeDocument/2006/relationships/image" Target="../media/image59.png"/><Relationship Id="rId52" Type="http://schemas.openxmlformats.org/officeDocument/2006/relationships/image" Target="../media/image67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Relationship Id="rId22" Type="http://schemas.openxmlformats.org/officeDocument/2006/relationships/image" Target="../media/image37.png"/><Relationship Id="rId27" Type="http://schemas.openxmlformats.org/officeDocument/2006/relationships/image" Target="../media/image42.png"/><Relationship Id="rId30" Type="http://schemas.openxmlformats.org/officeDocument/2006/relationships/image" Target="../media/image45.png"/><Relationship Id="rId35" Type="http://schemas.openxmlformats.org/officeDocument/2006/relationships/image" Target="../media/image50.png"/><Relationship Id="rId43" Type="http://schemas.openxmlformats.org/officeDocument/2006/relationships/image" Target="../media/image58.png"/><Relationship Id="rId48" Type="http://schemas.openxmlformats.org/officeDocument/2006/relationships/image" Target="../media/image63.png"/><Relationship Id="rId8" Type="http://schemas.openxmlformats.org/officeDocument/2006/relationships/image" Target="../media/image23.png"/><Relationship Id="rId51" Type="http://schemas.openxmlformats.org/officeDocument/2006/relationships/image" Target="../media/image66.png"/><Relationship Id="rId3" Type="http://schemas.openxmlformats.org/officeDocument/2006/relationships/image" Target="../media/image18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5" Type="http://schemas.openxmlformats.org/officeDocument/2006/relationships/image" Target="../media/image40.png"/><Relationship Id="rId33" Type="http://schemas.openxmlformats.org/officeDocument/2006/relationships/image" Target="../media/image48.png"/><Relationship Id="rId38" Type="http://schemas.openxmlformats.org/officeDocument/2006/relationships/image" Target="../media/image53.png"/><Relationship Id="rId46" Type="http://schemas.openxmlformats.org/officeDocument/2006/relationships/image" Target="../media/image61.png"/><Relationship Id="rId20" Type="http://schemas.openxmlformats.org/officeDocument/2006/relationships/image" Target="../media/image35.png"/><Relationship Id="rId41" Type="http://schemas.openxmlformats.org/officeDocument/2006/relationships/image" Target="../media/image5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8.w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7" Type="http://schemas.openxmlformats.org/officeDocument/2006/relationships/image" Target="../media/image7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412492" y="35051"/>
            <a:ext cx="4445508" cy="49987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494532" y="400811"/>
            <a:ext cx="2435352" cy="4998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590032" y="400811"/>
            <a:ext cx="1222247" cy="49987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590038" y="178054"/>
            <a:ext cx="4017645" cy="6959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94740" marR="5080" indent="-1082675">
              <a:lnSpc>
                <a:spcPct val="100000"/>
              </a:lnSpc>
            </a:pPr>
            <a:r>
              <a:rPr sz="2400" b="1" dirty="0">
                <a:solidFill>
                  <a:srgbClr val="8AE0FF"/>
                </a:solidFill>
                <a:latin typeface="Calibri"/>
                <a:cs typeface="Calibri"/>
              </a:rPr>
              <a:t>Муниц</a:t>
            </a:r>
            <a:r>
              <a:rPr sz="2400" b="1" spc="-10" dirty="0">
                <a:solidFill>
                  <a:srgbClr val="8AE0FF"/>
                </a:solidFill>
                <a:latin typeface="Calibri"/>
                <a:cs typeface="Calibri"/>
              </a:rPr>
              <a:t>и</a:t>
            </a:r>
            <a:r>
              <a:rPr sz="2400" b="1" dirty="0">
                <a:solidFill>
                  <a:srgbClr val="8AE0FF"/>
                </a:solidFill>
                <a:latin typeface="Calibri"/>
                <a:cs typeface="Calibri"/>
              </a:rPr>
              <a:t>пальное</a:t>
            </a:r>
            <a:r>
              <a:rPr sz="2400" b="1" spc="10" dirty="0">
                <a:solidFill>
                  <a:srgbClr val="8AE0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8AE0FF"/>
                </a:solidFill>
                <a:latin typeface="Calibri"/>
                <a:cs typeface="Calibri"/>
              </a:rPr>
              <a:t>обра</a:t>
            </a:r>
            <a:r>
              <a:rPr sz="2400" b="1" spc="-10" dirty="0">
                <a:solidFill>
                  <a:srgbClr val="8AE0FF"/>
                </a:solidFill>
                <a:latin typeface="Calibri"/>
                <a:cs typeface="Calibri"/>
              </a:rPr>
              <a:t>з</a:t>
            </a:r>
            <a:r>
              <a:rPr sz="2400" b="1" dirty="0">
                <a:solidFill>
                  <a:srgbClr val="8AE0FF"/>
                </a:solidFill>
                <a:latin typeface="Calibri"/>
                <a:cs typeface="Calibri"/>
              </a:rPr>
              <a:t>ование </a:t>
            </a:r>
            <a:r>
              <a:rPr sz="2400" b="1" spc="-20" dirty="0">
                <a:solidFill>
                  <a:srgbClr val="8AE0FF"/>
                </a:solidFill>
                <a:latin typeface="Calibri"/>
                <a:cs typeface="Calibri"/>
              </a:rPr>
              <a:t>Щ</a:t>
            </a:r>
            <a:r>
              <a:rPr sz="2400" b="1" dirty="0">
                <a:solidFill>
                  <a:srgbClr val="8AE0FF"/>
                </a:solidFill>
                <a:latin typeface="Calibri"/>
                <a:cs typeface="Calibri"/>
              </a:rPr>
              <a:t>ерб</a:t>
            </a:r>
            <a:r>
              <a:rPr sz="2400" b="1" spc="-10" dirty="0">
                <a:solidFill>
                  <a:srgbClr val="8AE0FF"/>
                </a:solidFill>
                <a:latin typeface="Calibri"/>
                <a:cs typeface="Calibri"/>
              </a:rPr>
              <a:t>и</a:t>
            </a:r>
            <a:r>
              <a:rPr sz="2400" b="1" dirty="0">
                <a:solidFill>
                  <a:srgbClr val="8AE0FF"/>
                </a:solidFill>
                <a:latin typeface="Calibri"/>
                <a:cs typeface="Calibri"/>
              </a:rPr>
              <a:t>нов</a:t>
            </a:r>
            <a:r>
              <a:rPr sz="2400" b="1" spc="5" dirty="0">
                <a:solidFill>
                  <a:srgbClr val="8AE0FF"/>
                </a:solidFill>
                <a:latin typeface="Calibri"/>
                <a:cs typeface="Calibri"/>
              </a:rPr>
              <a:t>с</a:t>
            </a:r>
            <a:r>
              <a:rPr sz="2400" b="1" dirty="0">
                <a:solidFill>
                  <a:srgbClr val="8AE0FF"/>
                </a:solidFill>
                <a:latin typeface="Calibri"/>
                <a:cs typeface="Calibri"/>
              </a:rPr>
              <a:t>кий</a:t>
            </a:r>
            <a:r>
              <a:rPr sz="2400" b="1" spc="-5" dirty="0">
                <a:solidFill>
                  <a:srgbClr val="8AE0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8AE0FF"/>
                </a:solidFill>
                <a:latin typeface="Calibri"/>
                <a:cs typeface="Calibri"/>
              </a:rPr>
              <a:t>ра</a:t>
            </a:r>
            <a:r>
              <a:rPr sz="2400" b="1" spc="-10" dirty="0">
                <a:solidFill>
                  <a:srgbClr val="8AE0FF"/>
                </a:solidFill>
                <a:latin typeface="Calibri"/>
                <a:cs typeface="Calibri"/>
              </a:rPr>
              <a:t>й</a:t>
            </a:r>
            <a:r>
              <a:rPr sz="2400" b="1" dirty="0">
                <a:solidFill>
                  <a:srgbClr val="8AE0FF"/>
                </a:solidFill>
                <a:latin typeface="Calibri"/>
                <a:cs typeface="Calibri"/>
              </a:rPr>
              <a:t>он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500751" y="928750"/>
            <a:ext cx="1025525" cy="128104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Прямоугольник 12"/>
          <p:cNvSpPr/>
          <p:nvPr/>
        </p:nvSpPr>
        <p:spPr>
          <a:xfrm>
            <a:off x="0" y="5562600"/>
            <a:ext cx="6812279" cy="32316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БЮДЖЕТ </a:t>
            </a:r>
          </a:p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на 2021-2023 годы</a:t>
            </a:r>
          </a:p>
          <a:p>
            <a:pPr algn="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проект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ject 20"/>
          <p:cNvSpPr txBox="1"/>
          <p:nvPr/>
        </p:nvSpPr>
        <p:spPr>
          <a:xfrm>
            <a:off x="980728" y="611560"/>
            <a:ext cx="5050155" cy="7899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23495" algn="ctr">
              <a:lnSpc>
                <a:spcPct val="100000"/>
              </a:lnSpc>
            </a:pPr>
            <a:r>
              <a:rPr sz="1600" b="1" spc="-10" dirty="0" smtClean="0"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СТ</a:t>
            </a:r>
            <a:r>
              <a:rPr sz="1600" b="1" spc="-25" dirty="0" smtClean="0"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Р</a:t>
            </a:r>
            <a:r>
              <a:rPr sz="1600" b="1" spc="-10" dirty="0" smtClean="0"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У</a:t>
            </a:r>
            <a:r>
              <a:rPr sz="1600" b="1" spc="-20" dirty="0" smtClean="0"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К</a:t>
            </a:r>
            <a:r>
              <a:rPr sz="1600" b="1" dirty="0" smtClean="0"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Т</a:t>
            </a:r>
            <a:r>
              <a:rPr sz="1600" b="1" spc="-10" dirty="0" smtClean="0"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У</a:t>
            </a:r>
            <a:r>
              <a:rPr sz="1600" b="1" spc="-90" dirty="0" smtClean="0"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Р</a:t>
            </a:r>
            <a:r>
              <a:rPr sz="1600" b="1" spc="-10" dirty="0" smtClean="0"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А</a:t>
            </a:r>
            <a:r>
              <a:rPr sz="1600" b="1" spc="-15" dirty="0" smtClean="0"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60" dirty="0" smtClean="0"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Д</a:t>
            </a:r>
            <a:r>
              <a:rPr sz="1600" b="1" spc="-55" dirty="0" smtClean="0"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О</a:t>
            </a:r>
            <a:r>
              <a:rPr sz="1600" b="1" spc="-65" dirty="0" smtClean="0"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Х</a:t>
            </a:r>
            <a:r>
              <a:rPr sz="1600" b="1" spc="-55" dirty="0" smtClean="0"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О</a:t>
            </a:r>
            <a:r>
              <a:rPr sz="1600" b="1" spc="-60" dirty="0" smtClean="0"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Д</a:t>
            </a:r>
            <a:r>
              <a:rPr sz="1600" b="1" spc="-10" dirty="0" smtClean="0"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ОВ</a:t>
            </a:r>
            <a:endParaRPr sz="1600" dirty="0" smtClean="0">
              <a:effectLst>
                <a:outerShdw blurRad="60007" dir="2000400" sy="-30000" kx="-800400" algn="bl" rotWithShape="0">
                  <a:prstClr val="black">
                    <a:alpha val="20000"/>
                  </a:prstClr>
                </a:outerShdw>
              </a:effectLst>
              <a:latin typeface="Calibri"/>
              <a:cs typeface="Calibri"/>
            </a:endParaRPr>
          </a:p>
          <a:p>
            <a:pPr marL="12065" marR="5080" algn="ctr">
              <a:lnSpc>
                <a:spcPct val="100000"/>
              </a:lnSpc>
              <a:spcBef>
                <a:spcPts val="400"/>
              </a:spcBef>
            </a:pPr>
            <a:r>
              <a:rPr sz="1600" b="1" spc="-40" dirty="0" err="1" smtClean="0">
                <a:cs typeface="Times New Roman"/>
              </a:rPr>
              <a:t>С</a:t>
            </a:r>
            <a:r>
              <a:rPr sz="1600" b="1" spc="-5" dirty="0" err="1" smtClean="0">
                <a:cs typeface="Times New Roman"/>
              </a:rPr>
              <a:t>т</a:t>
            </a:r>
            <a:r>
              <a:rPr sz="1600" b="1" spc="-35" dirty="0" err="1" smtClean="0">
                <a:cs typeface="Times New Roman"/>
              </a:rPr>
              <a:t>р</a:t>
            </a:r>
            <a:r>
              <a:rPr sz="1600" b="1" spc="-10" dirty="0" err="1" smtClean="0">
                <a:cs typeface="Times New Roman"/>
              </a:rPr>
              <a:t>ук</a:t>
            </a:r>
            <a:r>
              <a:rPr sz="1600" b="1" spc="-50" dirty="0" err="1" smtClean="0">
                <a:cs typeface="Times New Roman"/>
              </a:rPr>
              <a:t>т</a:t>
            </a:r>
            <a:r>
              <a:rPr sz="1600" b="1" spc="-10" dirty="0" err="1" smtClean="0">
                <a:cs typeface="Times New Roman"/>
              </a:rPr>
              <a:t>ура</a:t>
            </a:r>
            <a:r>
              <a:rPr sz="1600" b="1" spc="20" dirty="0" smtClean="0">
                <a:cs typeface="Times New Roman"/>
              </a:rPr>
              <a:t> </a:t>
            </a:r>
            <a:r>
              <a:rPr sz="1600" b="1" spc="-10" dirty="0" err="1" smtClean="0">
                <a:cs typeface="Times New Roman"/>
              </a:rPr>
              <a:t>н</a:t>
            </a:r>
            <a:r>
              <a:rPr sz="1600" b="1" spc="5" dirty="0" err="1" smtClean="0">
                <a:cs typeface="Times New Roman"/>
              </a:rPr>
              <a:t>а</a:t>
            </a:r>
            <a:r>
              <a:rPr sz="1600" b="1" spc="-10" dirty="0" err="1" smtClean="0">
                <a:cs typeface="Times New Roman"/>
              </a:rPr>
              <a:t>л</a:t>
            </a:r>
            <a:r>
              <a:rPr sz="1600" b="1" spc="-5" dirty="0" err="1" smtClean="0">
                <a:cs typeface="Times New Roman"/>
              </a:rPr>
              <a:t>о</a:t>
            </a:r>
            <a:r>
              <a:rPr sz="1600" b="1" spc="-50" dirty="0" err="1" smtClean="0">
                <a:cs typeface="Times New Roman"/>
              </a:rPr>
              <a:t>г</a:t>
            </a:r>
            <a:r>
              <a:rPr sz="1600" b="1" spc="-45" dirty="0" err="1" smtClean="0">
                <a:cs typeface="Times New Roman"/>
              </a:rPr>
              <a:t>о</a:t>
            </a:r>
            <a:r>
              <a:rPr sz="1600" b="1" spc="-10" dirty="0" err="1" smtClean="0">
                <a:cs typeface="Times New Roman"/>
              </a:rPr>
              <a:t>вых</a:t>
            </a:r>
            <a:r>
              <a:rPr sz="1600" b="1" spc="-10" dirty="0" smtClean="0">
                <a:cs typeface="Times New Roman"/>
              </a:rPr>
              <a:t> и</a:t>
            </a:r>
            <a:r>
              <a:rPr sz="1600" b="1" spc="-5" dirty="0" smtClean="0">
                <a:cs typeface="Times New Roman"/>
              </a:rPr>
              <a:t> </a:t>
            </a:r>
            <a:r>
              <a:rPr sz="1600" b="1" spc="-10" dirty="0" err="1" smtClean="0">
                <a:cs typeface="Times New Roman"/>
              </a:rPr>
              <a:t>нен</a:t>
            </a:r>
            <a:r>
              <a:rPr sz="1600" b="1" spc="5" dirty="0" err="1" smtClean="0">
                <a:cs typeface="Times New Roman"/>
              </a:rPr>
              <a:t>а</a:t>
            </a:r>
            <a:r>
              <a:rPr sz="1600" b="1" spc="-10" dirty="0" err="1" smtClean="0">
                <a:cs typeface="Times New Roman"/>
              </a:rPr>
              <a:t>л</a:t>
            </a:r>
            <a:r>
              <a:rPr sz="1600" b="1" spc="-5" dirty="0" err="1" smtClean="0">
                <a:cs typeface="Times New Roman"/>
              </a:rPr>
              <a:t>о</a:t>
            </a:r>
            <a:r>
              <a:rPr sz="1600" b="1" spc="-50" dirty="0" err="1" smtClean="0">
                <a:cs typeface="Times New Roman"/>
              </a:rPr>
              <a:t>г</a:t>
            </a:r>
            <a:r>
              <a:rPr sz="1600" b="1" spc="-45" dirty="0" err="1" smtClean="0">
                <a:cs typeface="Times New Roman"/>
              </a:rPr>
              <a:t>о</a:t>
            </a:r>
            <a:r>
              <a:rPr sz="1600" b="1" spc="-10" dirty="0" err="1" smtClean="0">
                <a:cs typeface="Times New Roman"/>
              </a:rPr>
              <a:t>вых</a:t>
            </a:r>
            <a:r>
              <a:rPr sz="1600" b="1" spc="5" dirty="0" smtClean="0">
                <a:cs typeface="Times New Roman"/>
              </a:rPr>
              <a:t> </a:t>
            </a:r>
            <a:r>
              <a:rPr sz="1600" b="1" spc="-20" dirty="0" err="1" smtClean="0">
                <a:cs typeface="Times New Roman"/>
              </a:rPr>
              <a:t>д</a:t>
            </a:r>
            <a:r>
              <a:rPr sz="1600" b="1" spc="-45" dirty="0" err="1" smtClean="0">
                <a:cs typeface="Times New Roman"/>
              </a:rPr>
              <a:t>о</a:t>
            </a:r>
            <a:r>
              <a:rPr sz="1600" b="1" spc="-65" dirty="0" err="1" smtClean="0">
                <a:cs typeface="Times New Roman"/>
              </a:rPr>
              <a:t>х</a:t>
            </a:r>
            <a:r>
              <a:rPr sz="1600" b="1" spc="-55" dirty="0" err="1" smtClean="0">
                <a:cs typeface="Times New Roman"/>
              </a:rPr>
              <a:t>о</a:t>
            </a:r>
            <a:r>
              <a:rPr sz="1600" b="1" spc="-10" dirty="0" err="1" smtClean="0">
                <a:cs typeface="Times New Roman"/>
              </a:rPr>
              <a:t>д</a:t>
            </a:r>
            <a:r>
              <a:rPr sz="1600" b="1" spc="-45" dirty="0" err="1" smtClean="0">
                <a:cs typeface="Times New Roman"/>
              </a:rPr>
              <a:t>о</a:t>
            </a:r>
            <a:r>
              <a:rPr sz="1600" b="1" spc="-10" dirty="0" err="1" smtClean="0">
                <a:cs typeface="Times New Roman"/>
              </a:rPr>
              <a:t>в</a:t>
            </a:r>
            <a:r>
              <a:rPr sz="1600" b="1" spc="-15" dirty="0" smtClean="0">
                <a:cs typeface="Times New Roman"/>
              </a:rPr>
              <a:t> </a:t>
            </a:r>
            <a:r>
              <a:rPr sz="1600" b="1" spc="-10" dirty="0" err="1" smtClean="0">
                <a:cs typeface="Times New Roman"/>
              </a:rPr>
              <a:t>б</a:t>
            </a:r>
            <a:r>
              <a:rPr sz="1600" b="1" spc="-110" dirty="0" err="1" smtClean="0">
                <a:cs typeface="Times New Roman"/>
              </a:rPr>
              <a:t>ю</a:t>
            </a:r>
            <a:r>
              <a:rPr sz="1600" b="1" spc="-10" dirty="0" err="1" smtClean="0">
                <a:cs typeface="Times New Roman"/>
              </a:rPr>
              <a:t>д</a:t>
            </a:r>
            <a:r>
              <a:rPr sz="1600" b="1" spc="-50" dirty="0" err="1" smtClean="0">
                <a:cs typeface="Times New Roman"/>
              </a:rPr>
              <a:t>ж</a:t>
            </a:r>
            <a:r>
              <a:rPr sz="1600" b="1" spc="-10" dirty="0" err="1" smtClean="0">
                <a:cs typeface="Times New Roman"/>
              </a:rPr>
              <a:t>е</a:t>
            </a:r>
            <a:r>
              <a:rPr sz="1600" b="1" spc="-5" dirty="0" err="1" smtClean="0">
                <a:cs typeface="Times New Roman"/>
              </a:rPr>
              <a:t>т</a:t>
            </a:r>
            <a:r>
              <a:rPr sz="1600" b="1" spc="-10" dirty="0" err="1" smtClean="0">
                <a:cs typeface="Times New Roman"/>
              </a:rPr>
              <a:t>а</a:t>
            </a:r>
            <a:r>
              <a:rPr sz="1600" b="1" spc="-5" dirty="0" smtClean="0">
                <a:cs typeface="Times New Roman"/>
              </a:rPr>
              <a:t> </a:t>
            </a:r>
            <a:r>
              <a:rPr sz="1600" b="1" spc="-5" dirty="0" err="1" smtClean="0">
                <a:cs typeface="Times New Roman"/>
              </a:rPr>
              <a:t>муницип</a:t>
            </a:r>
            <a:r>
              <a:rPr sz="1600" b="1" dirty="0" err="1" smtClean="0">
                <a:cs typeface="Times New Roman"/>
              </a:rPr>
              <a:t>а</a:t>
            </a:r>
            <a:r>
              <a:rPr sz="1600" b="1" spc="-5" dirty="0" err="1" smtClean="0">
                <a:cs typeface="Times New Roman"/>
              </a:rPr>
              <a:t>льно</a:t>
            </a:r>
            <a:r>
              <a:rPr sz="1600" b="1" spc="-50" dirty="0" err="1" smtClean="0">
                <a:cs typeface="Times New Roman"/>
              </a:rPr>
              <a:t>г</a:t>
            </a:r>
            <a:r>
              <a:rPr sz="1600" b="1" spc="-10" dirty="0" err="1" smtClean="0">
                <a:cs typeface="Times New Roman"/>
              </a:rPr>
              <a:t>о</a:t>
            </a:r>
            <a:r>
              <a:rPr sz="1600" b="1" spc="-25" dirty="0" smtClean="0">
                <a:cs typeface="Times New Roman"/>
              </a:rPr>
              <a:t> </a:t>
            </a:r>
            <a:r>
              <a:rPr sz="1600" b="1" spc="-5" dirty="0" err="1" smtClean="0">
                <a:cs typeface="Times New Roman"/>
              </a:rPr>
              <a:t>обра</a:t>
            </a:r>
            <a:r>
              <a:rPr sz="1600" b="1" spc="-30" dirty="0" err="1" smtClean="0">
                <a:cs typeface="Times New Roman"/>
              </a:rPr>
              <a:t>з</a:t>
            </a:r>
            <a:r>
              <a:rPr sz="1600" b="1" spc="-40" dirty="0" err="1" smtClean="0">
                <a:cs typeface="Times New Roman"/>
              </a:rPr>
              <a:t>о</a:t>
            </a:r>
            <a:r>
              <a:rPr sz="1600" b="1" spc="-5" dirty="0" err="1" smtClean="0">
                <a:cs typeface="Times New Roman"/>
              </a:rPr>
              <a:t>вани</a:t>
            </a:r>
            <a:r>
              <a:rPr sz="1600" b="1" spc="-10" dirty="0" err="1" smtClean="0">
                <a:cs typeface="Times New Roman"/>
              </a:rPr>
              <a:t>я</a:t>
            </a:r>
            <a:r>
              <a:rPr sz="1600" b="1" spc="-15" dirty="0" smtClean="0">
                <a:cs typeface="Times New Roman"/>
              </a:rPr>
              <a:t> Щерби</a:t>
            </a:r>
            <a:r>
              <a:rPr sz="1600" b="1" spc="-5" dirty="0" smtClean="0">
                <a:cs typeface="Times New Roman"/>
              </a:rPr>
              <a:t>н</a:t>
            </a:r>
            <a:r>
              <a:rPr sz="1600" b="1" spc="-45" dirty="0" smtClean="0">
                <a:cs typeface="Times New Roman"/>
              </a:rPr>
              <a:t>о</a:t>
            </a:r>
            <a:r>
              <a:rPr sz="1600" b="1" spc="5" dirty="0" smtClean="0">
                <a:cs typeface="Times New Roman"/>
              </a:rPr>
              <a:t>в</a:t>
            </a:r>
            <a:r>
              <a:rPr sz="1600" b="1" spc="-10" dirty="0" smtClean="0">
                <a:cs typeface="Times New Roman"/>
              </a:rPr>
              <a:t>ск</a:t>
            </a:r>
            <a:r>
              <a:rPr sz="1600" b="1" spc="-5" dirty="0" smtClean="0">
                <a:cs typeface="Times New Roman"/>
              </a:rPr>
              <a:t>и</a:t>
            </a:r>
            <a:r>
              <a:rPr sz="1600" b="1" spc="-10" dirty="0" smtClean="0">
                <a:cs typeface="Times New Roman"/>
              </a:rPr>
              <a:t>й</a:t>
            </a:r>
            <a:r>
              <a:rPr sz="1600" b="1" spc="20" dirty="0" smtClean="0">
                <a:cs typeface="Times New Roman"/>
              </a:rPr>
              <a:t> </a:t>
            </a:r>
            <a:r>
              <a:rPr sz="1600" b="1" spc="-10" dirty="0" err="1" smtClean="0">
                <a:cs typeface="Times New Roman"/>
              </a:rPr>
              <a:t>рай</a:t>
            </a:r>
            <a:r>
              <a:rPr sz="1600" b="1" spc="-5" dirty="0" err="1" smtClean="0">
                <a:cs typeface="Times New Roman"/>
              </a:rPr>
              <a:t>о</a:t>
            </a:r>
            <a:r>
              <a:rPr sz="1600" b="1" spc="-10" dirty="0" err="1" smtClean="0">
                <a:cs typeface="Times New Roman"/>
              </a:rPr>
              <a:t>н</a:t>
            </a:r>
            <a:endParaRPr sz="1600" dirty="0">
              <a:cs typeface="Times New Roman"/>
            </a:endParaRPr>
          </a:p>
        </p:txBody>
      </p:sp>
      <p:graphicFrame>
        <p:nvGraphicFramePr>
          <p:cNvPr id="10" name="object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878755"/>
              </p:ext>
            </p:extLst>
          </p:nvPr>
        </p:nvGraphicFramePr>
        <p:xfrm>
          <a:off x="332656" y="1907704"/>
          <a:ext cx="6239616" cy="5798823"/>
        </p:xfrm>
        <a:graphic>
          <a:graphicData uri="http://schemas.openxmlformats.org/drawingml/2006/table">
            <a:tbl>
              <a:tblPr firstRow="1" lastRow="1" bandRow="1">
                <a:tableStyleId>{08FB837D-C827-4EFA-A057-4D05807E0F7C}</a:tableStyleId>
              </a:tblPr>
              <a:tblGrid>
                <a:gridCol w="2664296"/>
                <a:gridCol w="898776"/>
                <a:gridCol w="809625"/>
                <a:gridCol w="938225"/>
                <a:gridCol w="928694"/>
              </a:tblGrid>
              <a:tr h="442976">
                <a:tc>
                  <a:txBody>
                    <a:bodyPr/>
                    <a:lstStyle/>
                    <a:p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6205" marR="108585" algn="ctr">
                        <a:lnSpc>
                          <a:spcPct val="99100"/>
                        </a:lnSpc>
                      </a:pPr>
                      <a:r>
                        <a:rPr sz="1100" dirty="0">
                          <a:solidFill>
                            <a:schemeClr val="tx1"/>
                          </a:solidFill>
                        </a:rPr>
                        <a:t>Удельный </a:t>
                      </a:r>
                      <a:r>
                        <a:rPr sz="1100" spc="-10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100" dirty="0">
                          <a:solidFill>
                            <a:schemeClr val="tx1"/>
                          </a:solidFill>
                        </a:rPr>
                        <a:t>ес</a:t>
                      </a:r>
                      <a:r>
                        <a:rPr sz="1100" spc="-1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100" dirty="0">
                          <a:solidFill>
                            <a:schemeClr val="tx1"/>
                          </a:solidFill>
                        </a:rPr>
                        <a:t>% 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10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sz="1100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r>
                        <a:rPr sz="1100" spc="-25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100" dirty="0" err="1" smtClean="0">
                          <a:solidFill>
                            <a:schemeClr val="tx1"/>
                          </a:solidFill>
                        </a:rPr>
                        <a:t>год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5085" marR="37465" algn="ctr">
                        <a:lnSpc>
                          <a:spcPct val="98700"/>
                        </a:lnSpc>
                      </a:pPr>
                      <a:r>
                        <a:rPr sz="1100" dirty="0">
                          <a:solidFill>
                            <a:schemeClr val="tx1"/>
                          </a:solidFill>
                        </a:rPr>
                        <a:t>Удельный </a:t>
                      </a:r>
                      <a:r>
                        <a:rPr sz="1100" spc="-10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100" dirty="0">
                          <a:solidFill>
                            <a:schemeClr val="tx1"/>
                          </a:solidFill>
                        </a:rPr>
                        <a:t>ес</a:t>
                      </a:r>
                      <a:r>
                        <a:rPr sz="1100" spc="-1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100" dirty="0">
                          <a:solidFill>
                            <a:schemeClr val="tx1"/>
                          </a:solidFill>
                        </a:rPr>
                        <a:t>% 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110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sz="1100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</a:rPr>
                        <a:t>21</a:t>
                      </a:r>
                      <a:r>
                        <a:rPr sz="1100" spc="-25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100" dirty="0">
                          <a:solidFill>
                            <a:schemeClr val="tx1"/>
                          </a:solidFill>
                        </a:rPr>
                        <a:t>год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5085" marR="37465" algn="ctr">
                        <a:lnSpc>
                          <a:spcPct val="987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Удельный вес %</a:t>
                      </a:r>
                    </a:p>
                    <a:p>
                      <a:pPr marL="45085" marR="37465" algn="ctr">
                        <a:lnSpc>
                          <a:spcPct val="987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2022 год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5085" marR="37465" algn="ctr">
                        <a:lnSpc>
                          <a:spcPct val="987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Удельный вес %</a:t>
                      </a:r>
                    </a:p>
                    <a:p>
                      <a:pPr marL="45085" marR="37465" algn="ctr">
                        <a:lnSpc>
                          <a:spcPct val="987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2023 год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26060">
                <a:tc>
                  <a:txBody>
                    <a:bodyPr/>
                    <a:lstStyle/>
                    <a:p>
                      <a:pPr marL="252729">
                        <a:lnSpc>
                          <a:spcPct val="100000"/>
                        </a:lnSpc>
                      </a:pPr>
                      <a:r>
                        <a:rPr sz="1200" b="1" spc="5" dirty="0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b="1" dirty="0">
                          <a:solidFill>
                            <a:schemeClr val="tx1"/>
                          </a:solidFill>
                        </a:rPr>
                        <a:t>алого</a:t>
                      </a:r>
                      <a:r>
                        <a:rPr sz="1200" b="1" spc="5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200" b="1" dirty="0">
                          <a:solidFill>
                            <a:schemeClr val="tx1"/>
                          </a:solidFill>
                        </a:rPr>
                        <a:t>ые</a:t>
                      </a:r>
                      <a:r>
                        <a:rPr sz="1200" b="1" spc="-6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b="1" dirty="0">
                          <a:solidFill>
                            <a:schemeClr val="tx1"/>
                          </a:solidFill>
                        </a:rPr>
                        <a:t>до</a:t>
                      </a:r>
                      <a:r>
                        <a:rPr sz="1200" b="1" spc="-15" dirty="0">
                          <a:solidFill>
                            <a:schemeClr val="tx1"/>
                          </a:solidFill>
                        </a:rPr>
                        <a:t>х</a:t>
                      </a:r>
                      <a:r>
                        <a:rPr sz="1200" b="1" dirty="0">
                          <a:solidFill>
                            <a:schemeClr val="tx1"/>
                          </a:solidFill>
                        </a:rPr>
                        <a:t>оды</a:t>
                      </a:r>
                      <a:endParaRPr sz="1200" b="1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86,7</a:t>
                      </a:r>
                      <a:endParaRPr sz="1200" b="1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91,0</a:t>
                      </a:r>
                      <a:endParaRPr sz="1200" b="1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90,1</a:t>
                      </a:r>
                      <a:endParaRPr sz="1200" b="1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89,9</a:t>
                      </a:r>
                      <a:endParaRPr sz="1200" b="1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76783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Налог</a:t>
                      </a:r>
                      <a:r>
                        <a:rPr sz="1200" spc="-2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на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п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рибыль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0,3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0,2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0,3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0,3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06757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Налог</a:t>
                      </a:r>
                      <a:r>
                        <a:rPr sz="1200" spc="-2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на доходы</a:t>
                      </a:r>
                      <a:r>
                        <a:rPr sz="1200" spc="-2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с </a:t>
                      </a:r>
                      <a:r>
                        <a:rPr sz="1200" spc="5" dirty="0">
                          <a:solidFill>
                            <a:schemeClr val="tx1"/>
                          </a:solidFill>
                        </a:rPr>
                        <a:t>ф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и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з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и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ч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еских</a:t>
                      </a:r>
                      <a:r>
                        <a:rPr sz="1200" spc="-3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лиц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68,0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75,0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73,4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72,9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76784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Акцизы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0,2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0,2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0,3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51894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cs typeface="Times New Roman"/>
                        </a:rPr>
                        <a:t>Налог, взимаемый в связи с применением упрощенной системы налогообложения</a:t>
                      </a:r>
                      <a:endParaRPr sz="1200" dirty="0">
                        <a:solidFill>
                          <a:schemeClr val="tx1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1,9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2,7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3,0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3,0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02568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Еди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ый</a:t>
                      </a:r>
                      <a:r>
                        <a:rPr sz="1200" spc="-3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налог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на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менен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ый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доход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4,1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0,9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0,0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0,0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02568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Еди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ый</a:t>
                      </a:r>
                      <a:r>
                        <a:rPr sz="1200" spc="-3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сельскохо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зя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йст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ен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ый</a:t>
                      </a:r>
                      <a:r>
                        <a:rPr sz="1200" spc="-4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налог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10,7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10,5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11,6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11,7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02568">
                <a:tc>
                  <a:txBody>
                    <a:bodyPr/>
                    <a:lstStyle/>
                    <a:p>
                      <a:pPr marL="23495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Налог, взимаемый в связи с применением патентной системы налогообложения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0,01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0,02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0,02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0,03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84528">
                <a:tc>
                  <a:txBody>
                    <a:bodyPr/>
                    <a:lstStyle/>
                    <a:p>
                      <a:pPr marL="23495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Налог на имущество организаций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0,3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0,3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0,3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25933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Гос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</a:rPr>
                        <a:t>у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дарст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ен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ая</a:t>
                      </a:r>
                      <a:r>
                        <a:rPr sz="1200" spc="-4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пошлина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1,4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1,2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1,3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1,3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22939">
                <a:tc>
                  <a:txBody>
                    <a:bodyPr/>
                    <a:lstStyle/>
                    <a:p>
                      <a:pPr marL="252729">
                        <a:lnSpc>
                          <a:spcPct val="100000"/>
                        </a:lnSpc>
                      </a:pPr>
                      <a:r>
                        <a:rPr sz="1200" b="1" spc="5" dirty="0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b="1" dirty="0">
                          <a:solidFill>
                            <a:schemeClr val="tx1"/>
                          </a:solidFill>
                        </a:rPr>
                        <a:t>ена</a:t>
                      </a:r>
                      <a:r>
                        <a:rPr sz="1200" b="1" spc="5" dirty="0">
                          <a:solidFill>
                            <a:schemeClr val="tx1"/>
                          </a:solidFill>
                        </a:rPr>
                        <a:t>л</a:t>
                      </a:r>
                      <a:r>
                        <a:rPr sz="1200" b="1" dirty="0">
                          <a:solidFill>
                            <a:schemeClr val="tx1"/>
                          </a:solidFill>
                        </a:rPr>
                        <a:t>ого</a:t>
                      </a:r>
                      <a:r>
                        <a:rPr sz="1200" b="1" spc="5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200" b="1" dirty="0">
                          <a:solidFill>
                            <a:schemeClr val="tx1"/>
                          </a:solidFill>
                        </a:rPr>
                        <a:t>ые</a:t>
                      </a:r>
                      <a:r>
                        <a:rPr sz="1200" b="1" spc="-6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b="1" dirty="0">
                          <a:solidFill>
                            <a:schemeClr val="tx1"/>
                          </a:solidFill>
                        </a:rPr>
                        <a:t>до</a:t>
                      </a:r>
                      <a:r>
                        <a:rPr sz="1200" b="1" spc="-15" dirty="0">
                          <a:solidFill>
                            <a:schemeClr val="tx1"/>
                          </a:solidFill>
                        </a:rPr>
                        <a:t>х</a:t>
                      </a:r>
                      <a:r>
                        <a:rPr sz="1200" b="1" dirty="0">
                          <a:solidFill>
                            <a:schemeClr val="tx1"/>
                          </a:solidFill>
                        </a:rPr>
                        <a:t>оды</a:t>
                      </a:r>
                      <a:endParaRPr sz="1200" b="1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13,3</a:t>
                      </a:r>
                      <a:endParaRPr sz="1200" b="1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9,0</a:t>
                      </a:r>
                      <a:endParaRPr sz="1200" b="1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9,9</a:t>
                      </a:r>
                      <a:endParaRPr sz="1200" b="1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10,1</a:t>
                      </a:r>
                      <a:endParaRPr sz="1200" b="1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76783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Аре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дная</a:t>
                      </a:r>
                      <a:r>
                        <a:rPr sz="1200" spc="-3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плата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з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а земельные</a:t>
                      </a:r>
                      <a:r>
                        <a:rPr sz="1200" spc="-2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</a:rPr>
                        <a:t>у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ч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астки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7,3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6,5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7,1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7,2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70991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Аре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да</a:t>
                      </a:r>
                      <a:r>
                        <a:rPr sz="1200" spc="-2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им</a:t>
                      </a:r>
                      <a:r>
                        <a:rPr sz="1200" spc="-20" dirty="0">
                          <a:solidFill>
                            <a:schemeClr val="tx1"/>
                          </a:solidFill>
                        </a:rPr>
                        <a:t>у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щест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а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0,6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0,6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0,7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0,7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76783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Платежи от МУП</a:t>
                      </a:r>
                      <a:endParaRPr sz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0" marR="0" marT="0" marB="0"/>
                </a:tc>
              </a:tr>
              <a:tr h="235716">
                <a:tc>
                  <a:txBody>
                    <a:bodyPr/>
                    <a:lstStyle/>
                    <a:p>
                      <a:pPr marL="23495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Прочие доходы от использования имущества и прав, находящихся в государственной и муниципальной собственности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0,2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0,2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0,2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0,2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35716">
                <a:tc>
                  <a:txBody>
                    <a:bodyPr/>
                    <a:lstStyle/>
                    <a:p>
                      <a:pPr marL="23495" marR="74676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Плата за воздействие на окружающую среду</a:t>
                      </a:r>
                      <a:endParaRPr sz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0,1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0,2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0,2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0,2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50062">
                <a:tc>
                  <a:txBody>
                    <a:bodyPr/>
                    <a:lstStyle/>
                    <a:p>
                      <a:pPr marL="23495" marR="74676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Доход от оказания платных услуг и компенсации затрат</a:t>
                      </a:r>
                      <a:endParaRPr sz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0,7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0,3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0,3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0,4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11962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Реализация</a:t>
                      </a:r>
                      <a:r>
                        <a:rPr sz="1200" spc="-3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им</a:t>
                      </a:r>
                      <a:r>
                        <a:rPr sz="1200" spc="-20" dirty="0">
                          <a:solidFill>
                            <a:schemeClr val="tx1"/>
                          </a:solidFill>
                        </a:rPr>
                        <a:t>у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щест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а, прода</a:t>
                      </a:r>
                      <a:r>
                        <a:rPr sz="1200" spc="10" dirty="0">
                          <a:solidFill>
                            <a:schemeClr val="tx1"/>
                          </a:solidFill>
                        </a:rPr>
                        <a:t>ж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spc="-2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з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емли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3,2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0,4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0,4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0,4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76784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sz="1200" dirty="0" err="1">
                          <a:solidFill>
                            <a:schemeClr val="tx1"/>
                          </a:solidFill>
                        </a:rPr>
                        <a:t>Штра</a:t>
                      </a:r>
                      <a:r>
                        <a:rPr sz="1200" spc="5" dirty="0" err="1">
                          <a:solidFill>
                            <a:schemeClr val="tx1"/>
                          </a:solidFill>
                        </a:rPr>
                        <a:t>ф</a:t>
                      </a:r>
                      <a:r>
                        <a:rPr sz="1200" dirty="0" err="1">
                          <a:solidFill>
                            <a:schemeClr val="tx1"/>
                          </a:solidFill>
                        </a:rPr>
                        <a:t>ы</a:t>
                      </a:r>
                      <a:r>
                        <a:rPr sz="1200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sz="1200" spc="-5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санкц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и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и,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о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з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мещен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и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е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у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щерба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1,2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0,8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1,0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1,0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308860" y="111252"/>
            <a:ext cx="2406395" cy="3840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52590" y="1209802"/>
            <a:ext cx="6219682" cy="400514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497330" y="217931"/>
            <a:ext cx="4893945" cy="9353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880744" algn="ctr">
              <a:lnSpc>
                <a:spcPct val="100000"/>
              </a:lnSpc>
            </a:pP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С</a:t>
            </a:r>
            <a:r>
              <a:rPr sz="1800" b="1" spc="-10" dirty="0">
                <a:solidFill>
                  <a:srgbClr val="FF0000"/>
                </a:solidFill>
                <a:latin typeface="Calibri"/>
                <a:cs typeface="Calibri"/>
              </a:rPr>
              <a:t>О</a:t>
            </a: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ЦИАЛЬНАЯ </a:t>
            </a:r>
            <a:r>
              <a:rPr sz="1800" b="1" spc="-30" dirty="0">
                <a:solidFill>
                  <a:srgbClr val="FF0000"/>
                </a:solidFill>
                <a:latin typeface="Calibri"/>
                <a:cs typeface="Calibri"/>
              </a:rPr>
              <a:t>С</a:t>
            </a: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ФЕ</a:t>
            </a:r>
            <a:r>
              <a:rPr sz="1800" b="1" spc="-95" dirty="0">
                <a:solidFill>
                  <a:srgbClr val="FF0000"/>
                </a:solidFill>
                <a:latin typeface="Calibri"/>
                <a:cs typeface="Calibri"/>
              </a:rPr>
              <a:t>Р</a:t>
            </a: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А</a:t>
            </a:r>
            <a:endParaRPr sz="1800">
              <a:latin typeface="Calibri"/>
              <a:cs typeface="Calibri"/>
            </a:endParaRPr>
          </a:p>
          <a:p>
            <a:pPr marR="880744" algn="ctr">
              <a:lnSpc>
                <a:spcPct val="100000"/>
              </a:lnSpc>
              <a:spcBef>
                <a:spcPts val="120"/>
              </a:spcBef>
            </a:pPr>
            <a:r>
              <a:rPr sz="1400" b="1" spc="-10" dirty="0">
                <a:latin typeface="Calibri"/>
                <a:cs typeface="Calibri"/>
              </a:rPr>
              <a:t>1</a:t>
            </a:r>
            <a:r>
              <a:rPr sz="1400" b="1" dirty="0">
                <a:latin typeface="Calibri"/>
                <a:cs typeface="Calibri"/>
              </a:rPr>
              <a:t>.</a:t>
            </a:r>
            <a:r>
              <a:rPr sz="1400" b="1" spc="-1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Рас</a:t>
            </a:r>
            <a:r>
              <a:rPr sz="1400" b="1" spc="-25" dirty="0">
                <a:latin typeface="Calibri"/>
                <a:cs typeface="Calibri"/>
              </a:rPr>
              <a:t>х</a:t>
            </a:r>
            <a:r>
              <a:rPr sz="1400" b="1" spc="-40" dirty="0">
                <a:latin typeface="Calibri"/>
                <a:cs typeface="Calibri"/>
              </a:rPr>
              <a:t>о</a:t>
            </a:r>
            <a:r>
              <a:rPr sz="1400" b="1" dirty="0">
                <a:latin typeface="Calibri"/>
                <a:cs typeface="Calibri"/>
              </a:rPr>
              <a:t>ды</a:t>
            </a:r>
            <a:r>
              <a:rPr sz="1400" b="1" spc="-4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б</a:t>
            </a:r>
            <a:r>
              <a:rPr sz="1400" b="1" spc="-45" dirty="0">
                <a:latin typeface="Calibri"/>
                <a:cs typeface="Calibri"/>
              </a:rPr>
              <a:t>ю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35" dirty="0">
                <a:latin typeface="Calibri"/>
                <a:cs typeface="Calibri"/>
              </a:rPr>
              <a:t>ж</a:t>
            </a:r>
            <a:r>
              <a:rPr sz="1400" b="1" dirty="0">
                <a:latin typeface="Calibri"/>
                <a:cs typeface="Calibri"/>
              </a:rPr>
              <a:t>ета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ниципа</a:t>
            </a:r>
            <a:r>
              <a:rPr sz="1400" b="1" spc="5" dirty="0">
                <a:latin typeface="Calibri"/>
                <a:cs typeface="Calibri"/>
              </a:rPr>
              <a:t>л</a:t>
            </a:r>
            <a:r>
              <a:rPr sz="1400" b="1" dirty="0">
                <a:latin typeface="Calibri"/>
                <a:cs typeface="Calibri"/>
              </a:rPr>
              <a:t>ьн</a:t>
            </a:r>
            <a:r>
              <a:rPr sz="1400" b="1" spc="-15" dirty="0">
                <a:latin typeface="Calibri"/>
                <a:cs typeface="Calibri"/>
              </a:rPr>
              <a:t>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4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" dirty="0">
                <a:latin typeface="Calibri"/>
                <a:cs typeface="Calibri"/>
              </a:rPr>
              <a:t>б</a:t>
            </a:r>
            <a:r>
              <a:rPr sz="1400" b="1" dirty="0">
                <a:latin typeface="Calibri"/>
                <a:cs typeface="Calibri"/>
              </a:rPr>
              <a:t>разования</a:t>
            </a:r>
            <a:endParaRPr sz="1400">
              <a:latin typeface="Calibri"/>
              <a:cs typeface="Calibri"/>
            </a:endParaRPr>
          </a:p>
          <a:p>
            <a:pPr marR="880744" algn="ctr">
              <a:lnSpc>
                <a:spcPct val="100000"/>
              </a:lnSpc>
            </a:pP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ербиновский</a:t>
            </a:r>
            <a:r>
              <a:rPr sz="1400" b="1" spc="-7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район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на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социальную</a:t>
            </a:r>
            <a:r>
              <a:rPr sz="1400" b="1" spc="-6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сфе</a:t>
            </a:r>
            <a:r>
              <a:rPr sz="1400" b="1" spc="-10" dirty="0">
                <a:latin typeface="Calibri"/>
                <a:cs typeface="Calibri"/>
              </a:rPr>
              <a:t>р</a:t>
            </a:r>
            <a:r>
              <a:rPr sz="1400" b="1" dirty="0">
                <a:latin typeface="Calibri"/>
                <a:cs typeface="Calibri"/>
              </a:rPr>
              <a:t>у</a:t>
            </a:r>
            <a:endParaRPr sz="1400">
              <a:latin typeface="Calibri"/>
              <a:cs typeface="Calibri"/>
            </a:endParaRPr>
          </a:p>
          <a:p>
            <a:pPr marR="5080" algn="r">
              <a:lnSpc>
                <a:spcPct val="100000"/>
              </a:lnSpc>
              <a:spcBef>
                <a:spcPts val="600"/>
              </a:spcBef>
            </a:pPr>
            <a:r>
              <a:rPr sz="1100" b="1" dirty="0">
                <a:latin typeface="Calibri"/>
                <a:cs typeface="Calibri"/>
              </a:rPr>
              <a:t>м</a:t>
            </a:r>
            <a:r>
              <a:rPr sz="1100" b="1" spc="-5" dirty="0">
                <a:latin typeface="Calibri"/>
                <a:cs typeface="Calibri"/>
              </a:rPr>
              <a:t>л</a:t>
            </a:r>
            <a:r>
              <a:rPr sz="1100" b="1" dirty="0">
                <a:latin typeface="Calibri"/>
                <a:cs typeface="Calibri"/>
              </a:rPr>
              <a:t>н.</a:t>
            </a:r>
            <a:r>
              <a:rPr sz="1100" b="1" spc="-20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р</a:t>
            </a:r>
            <a:r>
              <a:rPr sz="1100" b="1" dirty="0">
                <a:latin typeface="Calibri"/>
                <a:cs typeface="Calibri"/>
              </a:rPr>
              <a:t>уб.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302258" y="5352796"/>
            <a:ext cx="4986655" cy="5886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96265" indent="194945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2.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Рас</a:t>
            </a:r>
            <a:r>
              <a:rPr sz="1400" b="1" spc="-20" dirty="0">
                <a:latin typeface="Calibri"/>
                <a:cs typeface="Calibri"/>
              </a:rPr>
              <a:t>х</a:t>
            </a:r>
            <a:r>
              <a:rPr sz="1400" b="1" spc="-35" dirty="0">
                <a:latin typeface="Calibri"/>
                <a:cs typeface="Calibri"/>
              </a:rPr>
              <a:t>о</a:t>
            </a:r>
            <a:r>
              <a:rPr sz="1400" b="1" dirty="0">
                <a:latin typeface="Calibri"/>
                <a:cs typeface="Calibri"/>
              </a:rPr>
              <a:t>ды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б</a:t>
            </a:r>
            <a:r>
              <a:rPr sz="1400" b="1" spc="-45" dirty="0">
                <a:latin typeface="Calibri"/>
                <a:cs typeface="Calibri"/>
              </a:rPr>
              <a:t>ю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30" dirty="0">
                <a:latin typeface="Calibri"/>
                <a:cs typeface="Calibri"/>
              </a:rPr>
              <a:t>ж</a:t>
            </a:r>
            <a:r>
              <a:rPr sz="1400" b="1" dirty="0">
                <a:latin typeface="Calibri"/>
                <a:cs typeface="Calibri"/>
              </a:rPr>
              <a:t>ета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ници</a:t>
            </a:r>
            <a:r>
              <a:rPr sz="1400" b="1" spc="5" dirty="0">
                <a:latin typeface="Calibri"/>
                <a:cs typeface="Calibri"/>
              </a:rPr>
              <a:t>п</a:t>
            </a:r>
            <a:r>
              <a:rPr sz="1400" b="1" dirty="0">
                <a:latin typeface="Calibri"/>
                <a:cs typeface="Calibri"/>
              </a:rPr>
              <a:t>а</a:t>
            </a:r>
            <a:r>
              <a:rPr sz="1400" b="1" spc="5" dirty="0">
                <a:latin typeface="Calibri"/>
                <a:cs typeface="Calibri"/>
              </a:rPr>
              <a:t>л</a:t>
            </a:r>
            <a:r>
              <a:rPr sz="1400" b="1" dirty="0">
                <a:latin typeface="Calibri"/>
                <a:cs typeface="Calibri"/>
              </a:rPr>
              <a:t>ьн</a:t>
            </a:r>
            <a:r>
              <a:rPr sz="1400" b="1" spc="-10" dirty="0">
                <a:latin typeface="Calibri"/>
                <a:cs typeface="Calibri"/>
              </a:rPr>
              <a:t>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4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образования </a:t>
            </a: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ербиновский</a:t>
            </a:r>
            <a:r>
              <a:rPr sz="1400" b="1" spc="-6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район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на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социальную</a:t>
            </a:r>
            <a:r>
              <a:rPr sz="1400" b="1" spc="-6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сфе</a:t>
            </a:r>
            <a:r>
              <a:rPr sz="1400" b="1" spc="-10" dirty="0">
                <a:latin typeface="Calibri"/>
                <a:cs typeface="Calibri"/>
              </a:rPr>
              <a:t>р</a:t>
            </a:r>
            <a:r>
              <a:rPr sz="1400" b="1" dirty="0">
                <a:latin typeface="Calibri"/>
                <a:cs typeface="Calibri"/>
              </a:rPr>
              <a:t>у</a:t>
            </a:r>
            <a:r>
              <a:rPr sz="1400" b="1" spc="-2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на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1</a:t>
            </a:r>
            <a:r>
              <a:rPr sz="1400" b="1" spc="-1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ж</a:t>
            </a:r>
            <a:r>
              <a:rPr sz="1400" b="1" spc="-5" dirty="0">
                <a:latin typeface="Calibri"/>
                <a:cs typeface="Calibri"/>
              </a:rPr>
              <a:t>и</a:t>
            </a:r>
            <a:r>
              <a:rPr sz="1400" b="1" spc="-10" dirty="0">
                <a:latin typeface="Calibri"/>
                <a:cs typeface="Calibri"/>
              </a:rPr>
              <a:t>т</a:t>
            </a:r>
            <a:r>
              <a:rPr sz="1400" b="1" spc="-25" dirty="0">
                <a:latin typeface="Calibri"/>
                <a:cs typeface="Calibri"/>
              </a:rPr>
              <a:t>е</a:t>
            </a:r>
            <a:r>
              <a:rPr sz="1400" b="1" dirty="0">
                <a:latin typeface="Calibri"/>
                <a:cs typeface="Calibri"/>
              </a:rPr>
              <a:t>ля</a:t>
            </a:r>
            <a:endParaRPr sz="1400" dirty="0">
              <a:latin typeface="Calibri"/>
              <a:cs typeface="Calibri"/>
            </a:endParaRPr>
          </a:p>
          <a:p>
            <a:pPr marR="5080" algn="r">
              <a:lnSpc>
                <a:spcPct val="100000"/>
              </a:lnSpc>
              <a:spcBef>
                <a:spcPts val="40"/>
              </a:spcBef>
            </a:pPr>
            <a:r>
              <a:rPr sz="1100" b="1" spc="-10" dirty="0">
                <a:latin typeface="Calibri"/>
                <a:cs typeface="Calibri"/>
              </a:rPr>
              <a:t>р</a:t>
            </a:r>
            <a:r>
              <a:rPr sz="1100" b="1" dirty="0">
                <a:latin typeface="Calibri"/>
                <a:cs typeface="Calibri"/>
              </a:rPr>
              <a:t>уб.</a:t>
            </a:r>
            <a:endParaRPr sz="1100" dirty="0">
              <a:latin typeface="Calibri"/>
              <a:cs typeface="Calibri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6872326"/>
              </p:ext>
            </p:extLst>
          </p:nvPr>
        </p:nvGraphicFramePr>
        <p:xfrm>
          <a:off x="357166" y="1214414"/>
          <a:ext cx="6143668" cy="4058979"/>
        </p:xfrm>
        <a:graphic>
          <a:graphicData uri="http://schemas.openxmlformats.org/drawingml/2006/table">
            <a:tbl>
              <a:tblPr/>
              <a:tblGrid>
                <a:gridCol w="1000132"/>
                <a:gridCol w="428628"/>
                <a:gridCol w="428628"/>
                <a:gridCol w="391525"/>
                <a:gridCol w="413295"/>
                <a:gridCol w="463051"/>
                <a:gridCol w="375203"/>
                <a:gridCol w="514590"/>
                <a:gridCol w="426742"/>
                <a:gridCol w="344552"/>
                <a:gridCol w="527758"/>
                <a:gridCol w="450500"/>
                <a:gridCol w="379064"/>
              </a:tblGrid>
              <a:tr h="34179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+mn-lt"/>
                          <a:ea typeface="Calibri"/>
                        </a:rPr>
                        <a:t>Наименование показателя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latin typeface="Times New Roman"/>
                          <a:ea typeface="Calibri"/>
                        </a:rPr>
                        <a:t>Исполнено 2020  год</a:t>
                      </a:r>
                      <a:endParaRPr lang="ru-RU" sz="800" b="1" dirty="0">
                        <a:latin typeface="Times New Roman"/>
                        <a:ea typeface="Calibri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latin typeface="+mn-lt"/>
                          <a:ea typeface="Calibri"/>
                        </a:rPr>
                        <a:t>2021 </a:t>
                      </a:r>
                      <a:r>
                        <a:rPr lang="ru-RU" sz="8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latin typeface="+mn-lt"/>
                          <a:ea typeface="Calibri"/>
                        </a:rPr>
                        <a:t>2022 </a:t>
                      </a:r>
                      <a:r>
                        <a:rPr lang="ru-RU" sz="8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latin typeface="+mn-lt"/>
                          <a:ea typeface="Calibri"/>
                        </a:rPr>
                        <a:t>2023 </a:t>
                      </a:r>
                      <a:r>
                        <a:rPr lang="ru-RU" sz="8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25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+mn-lt"/>
                          <a:ea typeface="Calibri"/>
                        </a:rPr>
                        <a:t>млн.руб.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+mn-lt"/>
                          <a:ea typeface="Calibri"/>
                        </a:rPr>
                        <a:t>% в общих расходах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+mn-lt"/>
                          <a:ea typeface="Calibri"/>
                        </a:rPr>
                        <a:t>% в рас- ходах соц. сферы</a:t>
                      </a:r>
                      <a:endParaRPr lang="ru-RU" sz="800">
                        <a:latin typeface="+mn-lt"/>
                        <a:ea typeface="Calibri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+mn-lt"/>
                          <a:ea typeface="Calibri"/>
                        </a:rPr>
                        <a:t>млн.руб.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+mn-lt"/>
                          <a:ea typeface="Calibri"/>
                        </a:rPr>
                        <a:t>% в общих расходах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+mn-lt"/>
                          <a:ea typeface="Calibri"/>
                        </a:rPr>
                        <a:t>% в рас- ходах соц. сферы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+mn-lt"/>
                          <a:ea typeface="Calibri"/>
                        </a:rPr>
                        <a:t>млн.руб.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+mn-lt"/>
                          <a:ea typeface="Calibri"/>
                        </a:rPr>
                        <a:t>% в общих расходах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+mn-lt"/>
                          <a:ea typeface="Calibri"/>
                        </a:rPr>
                        <a:t>% в рас- ходах соц. сферы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+mn-lt"/>
                          <a:ea typeface="Calibri"/>
                        </a:rPr>
                        <a:t>млн.руб.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+mn-lt"/>
                          <a:ea typeface="Calibri"/>
                        </a:rPr>
                        <a:t>% в общих расходах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+mn-lt"/>
                          <a:ea typeface="Calibri"/>
                        </a:rPr>
                        <a:t>% в рас- ходах соц. сферы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34842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Расходы всего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863,2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100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+mn-lt"/>
                          <a:ea typeface="Calibri"/>
                        </a:rPr>
                        <a:t>*</a:t>
                      </a:r>
                      <a:endParaRPr lang="ru-RU" sz="100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770,6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100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+mn-lt"/>
                          <a:ea typeface="Calibri"/>
                        </a:rPr>
                        <a:t>*</a:t>
                      </a:r>
                      <a:endParaRPr lang="ru-RU" sz="100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668,9</a:t>
                      </a:r>
                      <a:endParaRPr lang="ru-RU" sz="1000" b="1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100</a:t>
                      </a:r>
                      <a:endParaRPr lang="ru-RU" sz="1000" b="1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*</a:t>
                      </a:r>
                      <a:endParaRPr lang="ru-RU" sz="1000" b="1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659,4</a:t>
                      </a:r>
                      <a:endParaRPr lang="ru-RU" sz="1000" b="1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100</a:t>
                      </a:r>
                      <a:endParaRPr lang="ru-RU" sz="1000" b="1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*</a:t>
                      </a:r>
                      <a:endParaRPr lang="ru-RU" sz="1000" b="1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394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в том числе на социальную сферу </a:t>
                      </a: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671,7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77,8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629,0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81,6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613,2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83,4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588,0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82,0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43898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из них образование </a:t>
                      </a: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563,2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65,3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83,8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536,9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69,7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85,4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511,0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69,5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83,3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503,8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70,3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85,7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42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здравоохранение </a:t>
                      </a: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17,2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18,0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43898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социальная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политика </a:t>
                      </a: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55,6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52,4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51,1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7,0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51,7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7,2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42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культура </a:t>
                      </a: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11,8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9,7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9,7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43898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физкультура и спорт </a:t>
                      </a: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24,4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27,9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23,4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22,8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006158"/>
              </p:ext>
            </p:extLst>
          </p:nvPr>
        </p:nvGraphicFramePr>
        <p:xfrm>
          <a:off x="352590" y="5971137"/>
          <a:ext cx="6143668" cy="2643204"/>
        </p:xfrm>
        <a:graphic>
          <a:graphicData uri="http://schemas.openxmlformats.org/drawingml/2006/table">
            <a:tbl>
              <a:tblPr/>
              <a:tblGrid>
                <a:gridCol w="2135730"/>
                <a:gridCol w="1008112"/>
                <a:gridCol w="1008112"/>
                <a:gridCol w="1008112"/>
                <a:gridCol w="983602"/>
              </a:tblGrid>
              <a:tr h="7908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Наименование показателя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823" marR="4823" marT="4823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Calibri"/>
                        </a:rPr>
                        <a:t>Исполнено </a:t>
                      </a:r>
                      <a:br>
                        <a:rPr lang="ru-RU" sz="1000" b="1" dirty="0" smtClean="0">
                          <a:latin typeface="Times New Roman"/>
                          <a:ea typeface="Calibri"/>
                        </a:rPr>
                      </a:br>
                      <a:r>
                        <a:rPr lang="ru-RU" sz="1000" b="1" dirty="0" smtClean="0">
                          <a:latin typeface="Times New Roman"/>
                          <a:ea typeface="Calibri"/>
                        </a:rPr>
                        <a:t>2020 год</a:t>
                      </a:r>
                      <a:endParaRPr lang="ru-RU" sz="1000" b="1" dirty="0">
                        <a:latin typeface="Times New Roman"/>
                        <a:ea typeface="Calibri"/>
                      </a:endParaRPr>
                    </a:p>
                  </a:txBody>
                  <a:tcPr marL="4823" marR="4823" marT="482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2021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823" marR="4823" marT="482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2022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2023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48398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+mn-lt"/>
                          <a:ea typeface="Calibri"/>
                        </a:rPr>
                        <a:t>Расходы на социальную сферу, в расчете на 1 жителя, руб. 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4823" marR="4823" marT="4823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19 095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18 056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17 602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16 879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2736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из них: образование </a:t>
                      </a:r>
                    </a:p>
                  </a:txBody>
                  <a:tcPr marL="4823" marR="4823" marT="4823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16 010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15 412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14 669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14 462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6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здравоохранение </a:t>
                      </a:r>
                    </a:p>
                  </a:txBody>
                  <a:tcPr marL="4823" marR="4823" marT="4823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2736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социальная политика </a:t>
                      </a:r>
                    </a:p>
                  </a:txBody>
                  <a:tcPr marL="4823" marR="4823" marT="4823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1 581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1 504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1 467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1 484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6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культура </a:t>
                      </a:r>
                    </a:p>
                  </a:txBody>
                  <a:tcPr marL="4823" marR="4823" marT="4823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2736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+mn-lt"/>
                          <a:ea typeface="Calibri"/>
                        </a:rPr>
                        <a:t>физическая культура и спорт </a:t>
                      </a:r>
                    </a:p>
                  </a:txBody>
                  <a:tcPr marL="4823" marR="4823" marT="4823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ject 17"/>
          <p:cNvSpPr txBox="1"/>
          <p:nvPr/>
        </p:nvSpPr>
        <p:spPr>
          <a:xfrm>
            <a:off x="1186383" y="227329"/>
            <a:ext cx="4628515" cy="6845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772285">
              <a:lnSpc>
                <a:spcPct val="100000"/>
              </a:lnSpc>
            </a:pP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О</a:t>
            </a:r>
            <a:r>
              <a:rPr sz="1800" b="1" spc="-10" dirty="0">
                <a:solidFill>
                  <a:srgbClr val="FF0000"/>
                </a:solidFill>
                <a:latin typeface="Calibri"/>
                <a:cs typeface="Calibri"/>
              </a:rPr>
              <a:t>Б</a:t>
            </a:r>
            <a:r>
              <a:rPr sz="1800" b="1" spc="-95" dirty="0">
                <a:solidFill>
                  <a:srgbClr val="FF0000"/>
                </a:solidFill>
                <a:latin typeface="Calibri"/>
                <a:cs typeface="Calibri"/>
              </a:rPr>
              <a:t>Р</a:t>
            </a: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АЗ</a:t>
            </a:r>
            <a:r>
              <a:rPr sz="1800" b="1" spc="-10" dirty="0">
                <a:solidFill>
                  <a:srgbClr val="FF0000"/>
                </a:solidFill>
                <a:latin typeface="Calibri"/>
                <a:cs typeface="Calibri"/>
              </a:rPr>
              <a:t>О</a:t>
            </a:r>
            <a:r>
              <a:rPr sz="1800" b="1" spc="-30" dirty="0">
                <a:solidFill>
                  <a:srgbClr val="FF0000"/>
                </a:solidFill>
                <a:latin typeface="Calibri"/>
                <a:cs typeface="Calibri"/>
              </a:rPr>
              <a:t>В</a:t>
            </a: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АНИЕ</a:t>
            </a:r>
            <a:endParaRPr sz="18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45"/>
              </a:spcBef>
            </a:pPr>
            <a:r>
              <a:rPr sz="1400" b="1" spc="-10" dirty="0">
                <a:latin typeface="Calibri"/>
                <a:cs typeface="Calibri"/>
              </a:rPr>
              <a:t>1</a:t>
            </a:r>
            <a:r>
              <a:rPr sz="1400" b="1" dirty="0">
                <a:latin typeface="Calibri"/>
                <a:cs typeface="Calibri"/>
              </a:rPr>
              <a:t>.</a:t>
            </a:r>
            <a:r>
              <a:rPr sz="1400" b="1" spc="-1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10" dirty="0">
                <a:latin typeface="Calibri"/>
                <a:cs typeface="Calibri"/>
              </a:rPr>
              <a:t>б</a:t>
            </a:r>
            <a:r>
              <a:rPr sz="1400" b="1" spc="-5" dirty="0">
                <a:latin typeface="Calibri"/>
                <a:cs typeface="Calibri"/>
              </a:rPr>
              <a:t>ъ</a:t>
            </a:r>
            <a:r>
              <a:rPr sz="1400" b="1" spc="-15" dirty="0">
                <a:latin typeface="Calibri"/>
                <a:cs typeface="Calibri"/>
              </a:rPr>
              <a:t>ё</a:t>
            </a:r>
            <a:r>
              <a:rPr sz="1400" b="1" dirty="0">
                <a:latin typeface="Calibri"/>
                <a:cs typeface="Calibri"/>
              </a:rPr>
              <a:t>м</a:t>
            </a:r>
            <a:r>
              <a:rPr sz="1400" b="1" spc="-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рас</a:t>
            </a:r>
            <a:r>
              <a:rPr sz="1400" b="1" spc="-20" dirty="0">
                <a:latin typeface="Calibri"/>
                <a:cs typeface="Calibri"/>
              </a:rPr>
              <a:t>х</a:t>
            </a:r>
            <a:r>
              <a:rPr sz="1400" b="1" spc="-40" dirty="0">
                <a:latin typeface="Calibri"/>
                <a:cs typeface="Calibri"/>
              </a:rPr>
              <a:t>о</a:t>
            </a:r>
            <a:r>
              <a:rPr sz="1400" b="1" spc="-15" dirty="0">
                <a:latin typeface="Calibri"/>
                <a:cs typeface="Calibri"/>
              </a:rPr>
              <a:t>д</a:t>
            </a:r>
            <a:r>
              <a:rPr sz="1400" b="1" dirty="0">
                <a:latin typeface="Calibri"/>
                <a:cs typeface="Calibri"/>
              </a:rPr>
              <a:t>ов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б</a:t>
            </a:r>
            <a:r>
              <a:rPr sz="1400" b="1" spc="-45" dirty="0">
                <a:latin typeface="Calibri"/>
                <a:cs typeface="Calibri"/>
              </a:rPr>
              <a:t>ю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35" dirty="0">
                <a:latin typeface="Calibri"/>
                <a:cs typeface="Calibri"/>
              </a:rPr>
              <a:t>ж</a:t>
            </a:r>
            <a:r>
              <a:rPr sz="1400" b="1" dirty="0">
                <a:latin typeface="Calibri"/>
                <a:cs typeface="Calibri"/>
              </a:rPr>
              <a:t>ета</a:t>
            </a:r>
            <a:r>
              <a:rPr sz="1400" b="1" spc="-25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ниципа</a:t>
            </a:r>
            <a:r>
              <a:rPr sz="1400" b="1" spc="5" dirty="0">
                <a:latin typeface="Calibri"/>
                <a:cs typeface="Calibri"/>
              </a:rPr>
              <a:t>л</a:t>
            </a:r>
            <a:r>
              <a:rPr sz="1400" b="1" dirty="0">
                <a:latin typeface="Calibri"/>
                <a:cs typeface="Calibri"/>
              </a:rPr>
              <a:t>ьно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" dirty="0">
                <a:latin typeface="Calibri"/>
                <a:cs typeface="Calibri"/>
              </a:rPr>
              <a:t>б</a:t>
            </a:r>
            <a:r>
              <a:rPr sz="1400" b="1" dirty="0">
                <a:latin typeface="Calibri"/>
                <a:cs typeface="Calibri"/>
              </a:rPr>
              <a:t>разования</a:t>
            </a:r>
            <a:endParaRPr sz="14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ербиновский</a:t>
            </a:r>
            <a:r>
              <a:rPr sz="1400" b="1" spc="-6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район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на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образование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071546" y="3071802"/>
            <a:ext cx="4861560" cy="4171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48055" marR="5080" indent="-93599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2.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Ст</a:t>
            </a:r>
            <a:r>
              <a:rPr sz="1400" b="1" spc="-10" dirty="0">
                <a:latin typeface="Calibri"/>
                <a:cs typeface="Calibri"/>
              </a:rPr>
              <a:t>ру</a:t>
            </a:r>
            <a:r>
              <a:rPr sz="1400" b="1" dirty="0">
                <a:latin typeface="Calibri"/>
                <a:cs typeface="Calibri"/>
              </a:rPr>
              <a:t>кт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ра</a:t>
            </a:r>
            <a:r>
              <a:rPr sz="1400" b="1" spc="-4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рас</a:t>
            </a:r>
            <a:r>
              <a:rPr sz="1400" b="1" spc="-20" dirty="0">
                <a:latin typeface="Calibri"/>
                <a:cs typeface="Calibri"/>
              </a:rPr>
              <a:t>х</a:t>
            </a:r>
            <a:r>
              <a:rPr sz="1400" b="1" spc="-35" dirty="0">
                <a:latin typeface="Calibri"/>
                <a:cs typeface="Calibri"/>
              </a:rPr>
              <a:t>о</a:t>
            </a:r>
            <a:r>
              <a:rPr sz="1400" b="1" spc="-15" dirty="0">
                <a:latin typeface="Calibri"/>
                <a:cs typeface="Calibri"/>
              </a:rPr>
              <a:t>д</a:t>
            </a:r>
            <a:r>
              <a:rPr sz="1400" b="1" dirty="0">
                <a:latin typeface="Calibri"/>
                <a:cs typeface="Calibri"/>
              </a:rPr>
              <a:t>ов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б</a:t>
            </a:r>
            <a:r>
              <a:rPr sz="1400" b="1" spc="-45" dirty="0">
                <a:latin typeface="Calibri"/>
                <a:cs typeface="Calibri"/>
              </a:rPr>
              <a:t>ю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30" dirty="0">
                <a:latin typeface="Calibri"/>
                <a:cs typeface="Calibri"/>
              </a:rPr>
              <a:t>ж</a:t>
            </a:r>
            <a:r>
              <a:rPr sz="1400" b="1" dirty="0">
                <a:latin typeface="Calibri"/>
                <a:cs typeface="Calibri"/>
              </a:rPr>
              <a:t>ета</a:t>
            </a:r>
            <a:r>
              <a:rPr sz="1400" b="1" spc="-65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ници</a:t>
            </a:r>
            <a:r>
              <a:rPr sz="1400" b="1" spc="5" dirty="0">
                <a:latin typeface="Calibri"/>
                <a:cs typeface="Calibri"/>
              </a:rPr>
              <a:t>п</a:t>
            </a:r>
            <a:r>
              <a:rPr sz="1400" b="1" dirty="0">
                <a:latin typeface="Calibri"/>
                <a:cs typeface="Calibri"/>
              </a:rPr>
              <a:t>а</a:t>
            </a:r>
            <a:r>
              <a:rPr sz="1400" b="1" spc="5" dirty="0">
                <a:latin typeface="Calibri"/>
                <a:cs typeface="Calibri"/>
              </a:rPr>
              <a:t>л</a:t>
            </a:r>
            <a:r>
              <a:rPr sz="1400" b="1" dirty="0">
                <a:latin typeface="Calibri"/>
                <a:cs typeface="Calibri"/>
              </a:rPr>
              <a:t>ьно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образования </a:t>
            </a: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ербиновский</a:t>
            </a:r>
            <a:r>
              <a:rPr sz="1400" b="1" spc="-6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район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на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образование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2814827" y="120395"/>
            <a:ext cx="1775460" cy="3840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2361582"/>
              </p:ext>
            </p:extLst>
          </p:nvPr>
        </p:nvGraphicFramePr>
        <p:xfrm>
          <a:off x="428604" y="1000100"/>
          <a:ext cx="6000790" cy="1779178"/>
        </p:xfrm>
        <a:graphic>
          <a:graphicData uri="http://schemas.openxmlformats.org/drawingml/2006/table">
            <a:tbl>
              <a:tblPr/>
              <a:tblGrid>
                <a:gridCol w="1739499"/>
                <a:gridCol w="718656"/>
                <a:gridCol w="722987"/>
                <a:gridCol w="866000"/>
                <a:gridCol w="651216"/>
                <a:gridCol w="651216"/>
                <a:gridCol w="651216"/>
              </a:tblGrid>
              <a:tr h="28575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Наименование показателя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2021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2022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2023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34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2970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Расходы на социальную сферу 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629,0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613,2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588,0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0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Расходы на образование 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536,9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85,4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511,0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83,3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503,8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85,7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9260388"/>
              </p:ext>
            </p:extLst>
          </p:nvPr>
        </p:nvGraphicFramePr>
        <p:xfrm>
          <a:off x="428604" y="3786182"/>
          <a:ext cx="6000790" cy="4273653"/>
        </p:xfrm>
        <a:graphic>
          <a:graphicData uri="http://schemas.openxmlformats.org/drawingml/2006/table">
            <a:tbl>
              <a:tblPr/>
              <a:tblGrid>
                <a:gridCol w="1745488"/>
                <a:gridCol w="683017"/>
                <a:gridCol w="758908"/>
                <a:gridCol w="607126"/>
                <a:gridCol w="758908"/>
                <a:gridCol w="683017"/>
                <a:gridCol w="764326"/>
              </a:tblGrid>
              <a:tr h="21606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Наименование показателя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2021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2022</a:t>
                      </a:r>
                      <a:r>
                        <a:rPr lang="ru-RU" sz="1000" b="1" baseline="0" dirty="0" smtClean="0"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год</a:t>
                      </a:r>
                      <a:r>
                        <a:rPr lang="ru-RU" sz="1000" dirty="0" smtClean="0">
                          <a:latin typeface="+mn-lt"/>
                          <a:ea typeface="Calibri"/>
                        </a:rPr>
                        <a:t>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346" marR="4346" marT="434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2023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24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на образование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4346" marR="4346" marT="434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на образование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на образование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42640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+mn-lt"/>
                          <a:ea typeface="Calibri"/>
                        </a:rPr>
                        <a:t>Расходы на образование 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536,9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511,0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503,8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4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в том числе: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2940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дошкольное образование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169,0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161,6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161,5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0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общее образование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280,9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269,7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267,3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4395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дополнительное образование детей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87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профессиональная подготовка, переподготовка и повышение квалификации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29400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молодежная политика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50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другие вопросы в области образования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285860" y="500034"/>
            <a:ext cx="4449445" cy="9387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24305">
              <a:lnSpc>
                <a:spcPct val="100000"/>
              </a:lnSpc>
            </a:pP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ЗД</a:t>
            </a:r>
            <a:r>
              <a:rPr sz="1800" b="1" spc="-1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АВ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800" b="1" spc="-5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Х</a:t>
            </a:r>
            <a:r>
              <a:rPr sz="1800" b="1" spc="-9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АНЕНИЕ</a:t>
            </a:r>
            <a:endParaRPr sz="1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7"/>
              </a:spcBef>
            </a:pPr>
            <a:endParaRPr sz="1500">
              <a:latin typeface="Times New Roman"/>
              <a:cs typeface="Times New Roman"/>
            </a:endParaRPr>
          </a:p>
          <a:p>
            <a:pPr marL="559435" marR="5080" indent="-54737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Об</a:t>
            </a:r>
            <a:r>
              <a:rPr sz="1400" b="1" spc="-10" dirty="0">
                <a:latin typeface="Calibri"/>
                <a:cs typeface="Calibri"/>
              </a:rPr>
              <a:t>ъё</a:t>
            </a:r>
            <a:r>
              <a:rPr sz="1400" b="1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рас</a:t>
            </a:r>
            <a:r>
              <a:rPr sz="1400" b="1" spc="-20" dirty="0">
                <a:latin typeface="Calibri"/>
                <a:cs typeface="Calibri"/>
              </a:rPr>
              <a:t>х</a:t>
            </a:r>
            <a:r>
              <a:rPr sz="1400" b="1" spc="-35" dirty="0">
                <a:latin typeface="Calibri"/>
                <a:cs typeface="Calibri"/>
              </a:rPr>
              <a:t>о</a:t>
            </a:r>
            <a:r>
              <a:rPr sz="1400" b="1" spc="-15" dirty="0">
                <a:latin typeface="Calibri"/>
                <a:cs typeface="Calibri"/>
              </a:rPr>
              <a:t>д</a:t>
            </a:r>
            <a:r>
              <a:rPr sz="1400" b="1" dirty="0">
                <a:latin typeface="Calibri"/>
                <a:cs typeface="Calibri"/>
              </a:rPr>
              <a:t>ов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б</a:t>
            </a:r>
            <a:r>
              <a:rPr sz="1400" b="1" spc="-45" dirty="0">
                <a:latin typeface="Calibri"/>
                <a:cs typeface="Calibri"/>
              </a:rPr>
              <a:t>ю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30" dirty="0">
                <a:latin typeface="Calibri"/>
                <a:cs typeface="Calibri"/>
              </a:rPr>
              <a:t>ж</a:t>
            </a:r>
            <a:r>
              <a:rPr sz="1400" b="1" dirty="0">
                <a:latin typeface="Calibri"/>
                <a:cs typeface="Calibri"/>
              </a:rPr>
              <a:t>ета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ници</a:t>
            </a:r>
            <a:r>
              <a:rPr sz="1400" b="1" spc="5" dirty="0">
                <a:latin typeface="Calibri"/>
                <a:cs typeface="Calibri"/>
              </a:rPr>
              <a:t>п</a:t>
            </a:r>
            <a:r>
              <a:rPr sz="1400" b="1" dirty="0">
                <a:latin typeface="Calibri"/>
                <a:cs typeface="Calibri"/>
              </a:rPr>
              <a:t>а</a:t>
            </a:r>
            <a:r>
              <a:rPr sz="1400" b="1" spc="5" dirty="0">
                <a:latin typeface="Calibri"/>
                <a:cs typeface="Calibri"/>
              </a:rPr>
              <a:t>л</a:t>
            </a:r>
            <a:r>
              <a:rPr sz="1400" b="1" dirty="0">
                <a:latin typeface="Calibri"/>
                <a:cs typeface="Calibri"/>
              </a:rPr>
              <a:t>ьн</a:t>
            </a:r>
            <a:r>
              <a:rPr sz="1400" b="1" spc="-10" dirty="0">
                <a:latin typeface="Calibri"/>
                <a:cs typeface="Calibri"/>
              </a:rPr>
              <a:t>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образования </a:t>
            </a: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ербиновский</a:t>
            </a:r>
            <a:r>
              <a:rPr sz="1400" b="1" spc="-6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район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на</a:t>
            </a:r>
            <a:r>
              <a:rPr sz="1400" b="1" spc="-15" dirty="0">
                <a:latin typeface="Calibri"/>
                <a:cs typeface="Calibri"/>
              </a:rPr>
              <a:t> з</a:t>
            </a:r>
            <a:r>
              <a:rPr sz="1400" b="1" dirty="0">
                <a:latin typeface="Calibri"/>
                <a:cs typeface="Calibri"/>
              </a:rPr>
              <a:t>драво</a:t>
            </a:r>
            <a:r>
              <a:rPr sz="1400" b="1" spc="-25" dirty="0">
                <a:latin typeface="Calibri"/>
                <a:cs typeface="Calibri"/>
              </a:rPr>
              <a:t>о</a:t>
            </a:r>
            <a:r>
              <a:rPr sz="1400" b="1" dirty="0">
                <a:latin typeface="Calibri"/>
                <a:cs typeface="Calibri"/>
              </a:rPr>
              <a:t>хр</a:t>
            </a:r>
            <a:r>
              <a:rPr sz="1400" b="1" spc="-10" dirty="0">
                <a:latin typeface="Calibri"/>
                <a:cs typeface="Calibri"/>
              </a:rPr>
              <a:t>ан</a:t>
            </a:r>
            <a:r>
              <a:rPr sz="1400" b="1" dirty="0">
                <a:latin typeface="Calibri"/>
                <a:cs typeface="Calibri"/>
              </a:rPr>
              <a:t>е</a:t>
            </a:r>
            <a:r>
              <a:rPr sz="1400" b="1" spc="-10" dirty="0">
                <a:latin typeface="Calibri"/>
                <a:cs typeface="Calibri"/>
              </a:rPr>
              <a:t>н</a:t>
            </a:r>
            <a:r>
              <a:rPr sz="1400" b="1" dirty="0">
                <a:latin typeface="Calibri"/>
                <a:cs typeface="Calibri"/>
              </a:rPr>
              <a:t>ие</a:t>
            </a:r>
            <a:endParaRPr sz="1400">
              <a:latin typeface="Calibri"/>
              <a:cs typeface="Calibri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0709558"/>
              </p:ext>
            </p:extLst>
          </p:nvPr>
        </p:nvGraphicFramePr>
        <p:xfrm>
          <a:off x="500042" y="2000232"/>
          <a:ext cx="6000790" cy="2731362"/>
        </p:xfrm>
        <a:graphic>
          <a:graphicData uri="http://schemas.openxmlformats.org/drawingml/2006/table">
            <a:tbl>
              <a:tblPr/>
              <a:tblGrid>
                <a:gridCol w="1739499"/>
                <a:gridCol w="718656"/>
                <a:gridCol w="722987"/>
                <a:gridCol w="605072"/>
                <a:gridCol w="785818"/>
                <a:gridCol w="642942"/>
                <a:gridCol w="785816"/>
              </a:tblGrid>
              <a:tr h="64294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Наименование показателя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2021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2022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2023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732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51509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Расходы на социальную сферу 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629,0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613,2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588,0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Расходы на </a:t>
                      </a:r>
                      <a:r>
                        <a:rPr lang="ru-RU" sz="1200" dirty="0" smtClean="0">
                          <a:latin typeface="+mn-lt"/>
                          <a:ea typeface="Calibri"/>
                        </a:rPr>
                        <a:t>здравоохранение 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0,0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18,0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3,0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76272" y="0"/>
            <a:ext cx="2875788" cy="35204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186383" y="183702"/>
            <a:ext cx="4628515" cy="8369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4745">
              <a:lnSpc>
                <a:spcPct val="100000"/>
              </a:lnSpc>
            </a:pP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С</a:t>
            </a:r>
            <a:r>
              <a:rPr sz="1800" b="1" spc="-10" dirty="0">
                <a:solidFill>
                  <a:srgbClr val="FF0000"/>
                </a:solidFill>
                <a:latin typeface="Calibri"/>
                <a:cs typeface="Calibri"/>
              </a:rPr>
              <a:t>О</a:t>
            </a: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ЦИАЛЬНАЯ П</a:t>
            </a:r>
            <a:r>
              <a:rPr sz="1800" b="1" spc="-60" dirty="0">
                <a:solidFill>
                  <a:srgbClr val="FF0000"/>
                </a:solidFill>
                <a:latin typeface="Calibri"/>
                <a:cs typeface="Calibri"/>
              </a:rPr>
              <a:t>О</a:t>
            </a: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ЛИТИ</a:t>
            </a:r>
            <a:r>
              <a:rPr sz="1800" b="1" spc="-10" dirty="0">
                <a:solidFill>
                  <a:srgbClr val="FF0000"/>
                </a:solidFill>
                <a:latin typeface="Calibri"/>
                <a:cs typeface="Calibri"/>
              </a:rPr>
              <a:t>К</a:t>
            </a: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А</a:t>
            </a:r>
            <a:endParaRPr sz="1800" dirty="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1245"/>
              </a:spcBef>
            </a:pPr>
            <a:r>
              <a:rPr sz="1400" b="1" spc="-10" dirty="0">
                <a:latin typeface="Calibri"/>
                <a:cs typeface="Calibri"/>
              </a:rPr>
              <a:t>1</a:t>
            </a:r>
            <a:r>
              <a:rPr sz="1400" b="1" dirty="0">
                <a:latin typeface="Calibri"/>
                <a:cs typeface="Calibri"/>
              </a:rPr>
              <a:t>.</a:t>
            </a:r>
            <a:r>
              <a:rPr sz="1400" b="1" spc="-1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10" dirty="0">
                <a:latin typeface="Calibri"/>
                <a:cs typeface="Calibri"/>
              </a:rPr>
              <a:t>б</a:t>
            </a:r>
            <a:r>
              <a:rPr sz="1400" b="1" spc="-5" dirty="0">
                <a:latin typeface="Calibri"/>
                <a:cs typeface="Calibri"/>
              </a:rPr>
              <a:t>ъ</a:t>
            </a:r>
            <a:r>
              <a:rPr sz="1400" b="1" spc="-15" dirty="0">
                <a:latin typeface="Calibri"/>
                <a:cs typeface="Calibri"/>
              </a:rPr>
              <a:t>ё</a:t>
            </a:r>
            <a:r>
              <a:rPr sz="1400" b="1" dirty="0">
                <a:latin typeface="Calibri"/>
                <a:cs typeface="Calibri"/>
              </a:rPr>
              <a:t>м</a:t>
            </a:r>
            <a:r>
              <a:rPr sz="1400" b="1" spc="-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рас</a:t>
            </a:r>
            <a:r>
              <a:rPr sz="1400" b="1" spc="-20" dirty="0">
                <a:latin typeface="Calibri"/>
                <a:cs typeface="Calibri"/>
              </a:rPr>
              <a:t>х</a:t>
            </a:r>
            <a:r>
              <a:rPr sz="1400" b="1" spc="-40" dirty="0">
                <a:latin typeface="Calibri"/>
                <a:cs typeface="Calibri"/>
              </a:rPr>
              <a:t>о</a:t>
            </a:r>
            <a:r>
              <a:rPr sz="1400" b="1" spc="-15" dirty="0">
                <a:latin typeface="Calibri"/>
                <a:cs typeface="Calibri"/>
              </a:rPr>
              <a:t>д</a:t>
            </a:r>
            <a:r>
              <a:rPr sz="1400" b="1" dirty="0">
                <a:latin typeface="Calibri"/>
                <a:cs typeface="Calibri"/>
              </a:rPr>
              <a:t>ов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б</a:t>
            </a:r>
            <a:r>
              <a:rPr sz="1400" b="1" spc="-45" dirty="0">
                <a:latin typeface="Calibri"/>
                <a:cs typeface="Calibri"/>
              </a:rPr>
              <a:t>ю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35" dirty="0">
                <a:latin typeface="Calibri"/>
                <a:cs typeface="Calibri"/>
              </a:rPr>
              <a:t>ж</a:t>
            </a:r>
            <a:r>
              <a:rPr sz="1400" b="1" dirty="0">
                <a:latin typeface="Calibri"/>
                <a:cs typeface="Calibri"/>
              </a:rPr>
              <a:t>ета</a:t>
            </a:r>
            <a:r>
              <a:rPr sz="1400" b="1" spc="-25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ниципа</a:t>
            </a:r>
            <a:r>
              <a:rPr sz="1400" b="1" spc="5" dirty="0">
                <a:latin typeface="Calibri"/>
                <a:cs typeface="Calibri"/>
              </a:rPr>
              <a:t>л</a:t>
            </a:r>
            <a:r>
              <a:rPr sz="1400" b="1" dirty="0">
                <a:latin typeface="Calibri"/>
                <a:cs typeface="Calibri"/>
              </a:rPr>
              <a:t>ьно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" dirty="0">
                <a:latin typeface="Calibri"/>
                <a:cs typeface="Calibri"/>
              </a:rPr>
              <a:t>б</a:t>
            </a:r>
            <a:r>
              <a:rPr sz="1400" b="1" dirty="0">
                <a:latin typeface="Calibri"/>
                <a:cs typeface="Calibri"/>
              </a:rPr>
              <a:t>разования</a:t>
            </a:r>
            <a:endParaRPr sz="1400" dirty="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ербиновский</a:t>
            </a:r>
            <a:r>
              <a:rPr sz="1400" b="1" spc="-7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район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на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социальную</a:t>
            </a:r>
            <a:r>
              <a:rPr sz="1400" b="1" spc="-6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п</a:t>
            </a:r>
            <a:r>
              <a:rPr sz="1400" b="1" spc="-25" dirty="0">
                <a:latin typeface="Calibri"/>
                <a:cs typeface="Calibri"/>
              </a:rPr>
              <a:t>о</a:t>
            </a:r>
            <a:r>
              <a:rPr sz="1400" b="1" dirty="0">
                <a:latin typeface="Calibri"/>
                <a:cs typeface="Calibri"/>
              </a:rPr>
              <a:t>литику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71546" y="3500430"/>
            <a:ext cx="4861560" cy="4178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6265" marR="5080" indent="-5842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2.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Ст</a:t>
            </a:r>
            <a:r>
              <a:rPr sz="1400" b="1" spc="-10" dirty="0">
                <a:latin typeface="Calibri"/>
                <a:cs typeface="Calibri"/>
              </a:rPr>
              <a:t>ру</a:t>
            </a:r>
            <a:r>
              <a:rPr sz="1400" b="1" dirty="0">
                <a:latin typeface="Calibri"/>
                <a:cs typeface="Calibri"/>
              </a:rPr>
              <a:t>кт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ра</a:t>
            </a:r>
            <a:r>
              <a:rPr sz="1400" b="1" spc="-4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рас</a:t>
            </a:r>
            <a:r>
              <a:rPr sz="1400" b="1" spc="-20" dirty="0">
                <a:latin typeface="Calibri"/>
                <a:cs typeface="Calibri"/>
              </a:rPr>
              <a:t>х</a:t>
            </a:r>
            <a:r>
              <a:rPr sz="1400" b="1" spc="-35" dirty="0">
                <a:latin typeface="Calibri"/>
                <a:cs typeface="Calibri"/>
              </a:rPr>
              <a:t>о</a:t>
            </a:r>
            <a:r>
              <a:rPr sz="1400" b="1" spc="-15" dirty="0">
                <a:latin typeface="Calibri"/>
                <a:cs typeface="Calibri"/>
              </a:rPr>
              <a:t>д</a:t>
            </a:r>
            <a:r>
              <a:rPr sz="1400" b="1" dirty="0">
                <a:latin typeface="Calibri"/>
                <a:cs typeface="Calibri"/>
              </a:rPr>
              <a:t>ов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б</a:t>
            </a:r>
            <a:r>
              <a:rPr sz="1400" b="1" spc="-45" dirty="0">
                <a:latin typeface="Calibri"/>
                <a:cs typeface="Calibri"/>
              </a:rPr>
              <a:t>ю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30" dirty="0">
                <a:latin typeface="Calibri"/>
                <a:cs typeface="Calibri"/>
              </a:rPr>
              <a:t>ж</a:t>
            </a:r>
            <a:r>
              <a:rPr sz="1400" b="1" dirty="0">
                <a:latin typeface="Calibri"/>
                <a:cs typeface="Calibri"/>
              </a:rPr>
              <a:t>ета</a:t>
            </a:r>
            <a:r>
              <a:rPr sz="1400" b="1" spc="-65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ници</a:t>
            </a:r>
            <a:r>
              <a:rPr sz="1400" b="1" spc="5" dirty="0">
                <a:latin typeface="Calibri"/>
                <a:cs typeface="Calibri"/>
              </a:rPr>
              <a:t>п</a:t>
            </a:r>
            <a:r>
              <a:rPr sz="1400" b="1" dirty="0">
                <a:latin typeface="Calibri"/>
                <a:cs typeface="Calibri"/>
              </a:rPr>
              <a:t>а</a:t>
            </a:r>
            <a:r>
              <a:rPr sz="1400" b="1" spc="5" dirty="0">
                <a:latin typeface="Calibri"/>
                <a:cs typeface="Calibri"/>
              </a:rPr>
              <a:t>л</a:t>
            </a:r>
            <a:r>
              <a:rPr sz="1400" b="1" dirty="0">
                <a:latin typeface="Calibri"/>
                <a:cs typeface="Calibri"/>
              </a:rPr>
              <a:t>ьно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образования </a:t>
            </a: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ербиновский</a:t>
            </a:r>
            <a:r>
              <a:rPr sz="1400" b="1" spc="-6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район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на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социальную</a:t>
            </a:r>
            <a:r>
              <a:rPr sz="1400" b="1" spc="-6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п</a:t>
            </a:r>
            <a:r>
              <a:rPr sz="1400" b="1" spc="-25" dirty="0">
                <a:latin typeface="Calibri"/>
                <a:cs typeface="Calibri"/>
              </a:rPr>
              <a:t>о</a:t>
            </a:r>
            <a:r>
              <a:rPr sz="1400" b="1" dirty="0">
                <a:latin typeface="Calibri"/>
                <a:cs typeface="Calibri"/>
              </a:rPr>
              <a:t>литику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28604" y="7643834"/>
            <a:ext cx="6060440" cy="7264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64795" algn="just">
              <a:lnSpc>
                <a:spcPct val="100000"/>
              </a:lnSpc>
            </a:pPr>
            <a:r>
              <a:rPr sz="1200" dirty="0">
                <a:latin typeface="Calibri"/>
                <a:cs typeface="Calibri"/>
              </a:rPr>
              <a:t>Б</a:t>
            </a:r>
            <a:r>
              <a:rPr sz="1200" spc="-20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льшая</a:t>
            </a:r>
            <a:r>
              <a:rPr sz="1200" spc="8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ч</a:t>
            </a:r>
            <a:r>
              <a:rPr sz="1200" spc="10" dirty="0">
                <a:latin typeface="Calibri"/>
                <a:cs typeface="Calibri"/>
              </a:rPr>
              <a:t>а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ть</a:t>
            </a:r>
            <a:r>
              <a:rPr sz="1200" spc="9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рас</a:t>
            </a:r>
            <a:r>
              <a:rPr sz="1200" spc="-30" dirty="0">
                <a:latin typeface="Calibri"/>
                <a:cs typeface="Calibri"/>
              </a:rPr>
              <a:t>х</a:t>
            </a:r>
            <a:r>
              <a:rPr sz="1200" spc="-25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spc="10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в</a:t>
            </a:r>
            <a:r>
              <a:rPr sz="1200" spc="9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9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оциаль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ую</a:t>
            </a:r>
            <a:r>
              <a:rPr sz="1200" spc="85" dirty="0">
                <a:latin typeface="Calibri"/>
                <a:cs typeface="Calibri"/>
              </a:rPr>
              <a:t> </a:t>
            </a:r>
            <a:r>
              <a:rPr sz="1200" spc="5" dirty="0">
                <a:latin typeface="Calibri"/>
                <a:cs typeface="Calibri"/>
              </a:rPr>
              <a:t>п</a:t>
            </a:r>
            <a:r>
              <a:rPr sz="1200" spc="-25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лити</a:t>
            </a:r>
            <a:r>
              <a:rPr sz="1200" spc="-5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у</a:t>
            </a:r>
            <a:r>
              <a:rPr sz="1200" spc="85" dirty="0">
                <a:latin typeface="Calibri"/>
                <a:cs typeface="Calibri"/>
              </a:rPr>
              <a:t> </a:t>
            </a:r>
            <a:r>
              <a:rPr sz="1200" spc="5" dirty="0">
                <a:latin typeface="Calibri"/>
                <a:cs typeface="Calibri"/>
              </a:rPr>
              <a:t>ф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5" dirty="0">
                <a:latin typeface="Calibri"/>
                <a:cs typeface="Calibri"/>
              </a:rPr>
              <a:t>н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р</a:t>
            </a:r>
            <a:r>
              <a:rPr sz="1200" spc="-20" dirty="0">
                <a:latin typeface="Calibri"/>
                <a:cs typeface="Calibri"/>
              </a:rPr>
              <a:t>у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я</a:t>
            </a:r>
            <a:r>
              <a:rPr sz="1200" spc="8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п</a:t>
            </a:r>
            <a:r>
              <a:rPr sz="1200" spc="-5" dirty="0">
                <a:latin typeface="Calibri"/>
                <a:cs typeface="Calibri"/>
              </a:rPr>
              <a:t>у</a:t>
            </a:r>
            <a:r>
              <a:rPr sz="1200" spc="-10" dirty="0">
                <a:latin typeface="Calibri"/>
                <a:cs typeface="Calibri"/>
              </a:rPr>
              <a:t>те</a:t>
            </a:r>
            <a:r>
              <a:rPr sz="1200" dirty="0">
                <a:latin typeface="Calibri"/>
                <a:cs typeface="Calibri"/>
              </a:rPr>
              <a:t>м</a:t>
            </a:r>
            <a:r>
              <a:rPr sz="1200" spc="9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ле</a:t>
            </a:r>
            <a:r>
              <a:rPr sz="1200" spc="5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ирова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spc="5" dirty="0">
                <a:latin typeface="Calibri"/>
                <a:cs typeface="Calibri"/>
              </a:rPr>
              <a:t>и</a:t>
            </a:r>
            <a:r>
              <a:rPr sz="1200" dirty="0">
                <a:latin typeface="Calibri"/>
                <a:cs typeface="Calibri"/>
              </a:rPr>
              <a:t>я п</a:t>
            </a:r>
            <a:r>
              <a:rPr sz="1200" spc="-25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л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омочий </a:t>
            </a:r>
            <a:r>
              <a:rPr sz="1200" spc="-7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орга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ам </a:t>
            </a:r>
            <a:r>
              <a:rPr sz="1200" spc="-7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мест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о </a:t>
            </a:r>
            <a:r>
              <a:rPr sz="1200" spc="-7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ом</a:t>
            </a:r>
            <a:r>
              <a:rPr sz="1200" spc="-10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у</a:t>
            </a:r>
            <a:r>
              <a:rPr sz="1200" spc="-5" dirty="0">
                <a:latin typeface="Calibri"/>
                <a:cs typeface="Calibri"/>
              </a:rPr>
              <a:t>п</a:t>
            </a:r>
            <a:r>
              <a:rPr sz="1200" dirty="0">
                <a:latin typeface="Calibri"/>
                <a:cs typeface="Calibri"/>
              </a:rPr>
              <a:t>ра</a:t>
            </a:r>
            <a:r>
              <a:rPr sz="1200" spc="-10" dirty="0">
                <a:latin typeface="Calibri"/>
                <a:cs typeface="Calibri"/>
              </a:rPr>
              <a:t>в</a:t>
            </a:r>
            <a:r>
              <a:rPr sz="1200" dirty="0">
                <a:latin typeface="Calibri"/>
                <a:cs typeface="Calibri"/>
              </a:rPr>
              <a:t>ле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ия </a:t>
            </a:r>
            <a:r>
              <a:rPr sz="1200" spc="-6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(</a:t>
            </a:r>
            <a:r>
              <a:rPr sz="1200" dirty="0">
                <a:latin typeface="Calibri"/>
                <a:cs typeface="Calibri"/>
              </a:rPr>
              <a:t>в </a:t>
            </a:r>
            <a:r>
              <a:rPr sz="1200" spc="-7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dirty="0">
                <a:latin typeface="Calibri"/>
                <a:cs typeface="Calibri"/>
              </a:rPr>
              <a:t>ом </a:t>
            </a:r>
            <a:r>
              <a:rPr sz="1200" spc="-7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чи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ле </a:t>
            </a:r>
            <a:r>
              <a:rPr sz="1200" spc="-6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об</a:t>
            </a:r>
            <a:r>
              <a:rPr sz="1200" spc="5" dirty="0">
                <a:latin typeface="Calibri"/>
                <a:cs typeface="Calibri"/>
              </a:rPr>
              <a:t>ес</a:t>
            </a:r>
            <a:r>
              <a:rPr sz="1200" dirty="0">
                <a:latin typeface="Calibri"/>
                <a:cs typeface="Calibri"/>
              </a:rPr>
              <a:t>пече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ие </a:t>
            </a:r>
            <a:r>
              <a:rPr sz="1200" spc="-7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выплаты </a:t>
            </a:r>
            <a:r>
              <a:rPr sz="1200" spc="-70" dirty="0">
                <a:latin typeface="Calibri"/>
                <a:cs typeface="Calibri"/>
              </a:rPr>
              <a:t> </a:t>
            </a:r>
            <a:r>
              <a:rPr sz="1200" spc="-2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5" dirty="0">
                <a:latin typeface="Calibri"/>
                <a:cs typeface="Calibri"/>
              </a:rPr>
              <a:t>м</a:t>
            </a:r>
            <a:r>
              <a:rPr sz="1200" dirty="0">
                <a:latin typeface="Calibri"/>
                <a:cs typeface="Calibri"/>
              </a:rPr>
              <a:t>- пе</a:t>
            </a:r>
            <a:r>
              <a:rPr sz="1200" spc="-5" dirty="0">
                <a:latin typeface="Calibri"/>
                <a:cs typeface="Calibri"/>
              </a:rPr>
              <a:t>нс</a:t>
            </a:r>
            <a:r>
              <a:rPr sz="1200" dirty="0">
                <a:latin typeface="Calibri"/>
                <a:cs typeface="Calibri"/>
              </a:rPr>
              <a:t>ации </a:t>
            </a:r>
            <a:r>
              <a:rPr sz="1200" spc="9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ч</a:t>
            </a:r>
            <a:r>
              <a:rPr sz="1200" spc="10" dirty="0">
                <a:latin typeface="Calibri"/>
                <a:cs typeface="Calibri"/>
              </a:rPr>
              <a:t>а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ти </a:t>
            </a:r>
            <a:r>
              <a:rPr sz="1200" spc="9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р</a:t>
            </a:r>
            <a:r>
              <a:rPr sz="1200" spc="-35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ди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ль</a:t>
            </a:r>
            <a:r>
              <a:rPr sz="1200" spc="-5" dirty="0">
                <a:latin typeface="Calibri"/>
                <a:cs typeface="Calibri"/>
              </a:rPr>
              <a:t>ск</a:t>
            </a:r>
            <a:r>
              <a:rPr sz="1200" dirty="0">
                <a:latin typeface="Calibri"/>
                <a:cs typeface="Calibri"/>
              </a:rPr>
              <a:t>ой </a:t>
            </a:r>
            <a:r>
              <a:rPr sz="1200" spc="9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платы, </a:t>
            </a:r>
            <a:r>
              <a:rPr sz="1200" spc="9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spc="-10" dirty="0">
                <a:latin typeface="Calibri"/>
                <a:cs typeface="Calibri"/>
              </a:rPr>
              <a:t>е</a:t>
            </a:r>
            <a:r>
              <a:rPr sz="1200" spc="-15" dirty="0">
                <a:latin typeface="Calibri"/>
                <a:cs typeface="Calibri"/>
              </a:rPr>
              <a:t>ж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ая </a:t>
            </a:r>
            <a:r>
              <a:rPr sz="1200" spc="9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выплата </a:t>
            </a:r>
            <a:r>
              <a:rPr sz="1200" spc="9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 </a:t>
            </a:r>
            <a:r>
              <a:rPr sz="1200" spc="9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spc="-35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5" dirty="0">
                <a:latin typeface="Calibri"/>
                <a:cs typeface="Calibri"/>
              </a:rPr>
              <a:t>р</a:t>
            </a:r>
            <a:r>
              <a:rPr sz="1200" spc="-15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ие </a:t>
            </a:r>
            <a:r>
              <a:rPr sz="1200" spc="9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15" dirty="0">
                <a:latin typeface="Calibri"/>
                <a:cs typeface="Calibri"/>
              </a:rPr>
              <a:t>й</a:t>
            </a:r>
            <a:r>
              <a:rPr sz="1200" dirty="0">
                <a:latin typeface="Calibri"/>
                <a:cs typeface="Calibri"/>
              </a:rPr>
              <a:t>-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ир</a:t>
            </a:r>
            <a:r>
              <a:rPr sz="1200" spc="-10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т </a:t>
            </a:r>
            <a:r>
              <a:rPr sz="1200" spc="10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и 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dirty="0">
                <a:latin typeface="Calibri"/>
                <a:cs typeface="Calibri"/>
              </a:rPr>
              <a:t>ей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тавши</a:t>
            </a:r>
            <a:r>
              <a:rPr sz="1200" spc="-30" dirty="0">
                <a:latin typeface="Calibri"/>
                <a:cs typeface="Calibri"/>
              </a:rPr>
              <a:t>х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я</a:t>
            </a:r>
            <a:r>
              <a:rPr sz="1200" spc="3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без попече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ия</a:t>
            </a:r>
            <a:r>
              <a:rPr sz="1200" spc="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р</a:t>
            </a:r>
            <a:r>
              <a:rPr sz="1200" spc="-35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ди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лей).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4948776"/>
              </p:ext>
            </p:extLst>
          </p:nvPr>
        </p:nvGraphicFramePr>
        <p:xfrm>
          <a:off x="428604" y="1403648"/>
          <a:ext cx="6000790" cy="1750145"/>
        </p:xfrm>
        <a:graphic>
          <a:graphicData uri="http://schemas.openxmlformats.org/drawingml/2006/table">
            <a:tbl>
              <a:tblPr/>
              <a:tblGrid>
                <a:gridCol w="1739499"/>
                <a:gridCol w="718656"/>
                <a:gridCol w="722987"/>
                <a:gridCol w="605072"/>
                <a:gridCol w="785818"/>
                <a:gridCol w="642942"/>
                <a:gridCol w="785816"/>
              </a:tblGrid>
              <a:tr h="28575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Наименование показателя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2021</a:t>
                      </a:r>
                      <a:r>
                        <a:rPr lang="ru-RU" sz="1000" b="1" baseline="0" dirty="0" smtClean="0"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2022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2023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34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2970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Расходы на социальную сферу 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629,0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613,2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588,0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0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Расходы на </a:t>
                      </a:r>
                      <a:r>
                        <a:rPr lang="ru-RU" sz="1200" dirty="0" smtClean="0"/>
                        <a:t>социал</a:t>
                      </a:r>
                      <a:r>
                        <a:rPr lang="ru-RU" sz="1200" spc="-5" dirty="0" smtClean="0"/>
                        <a:t>ь</a:t>
                      </a:r>
                      <a:r>
                        <a:rPr lang="ru-RU" sz="1200" dirty="0" smtClean="0"/>
                        <a:t>н</a:t>
                      </a:r>
                      <a:r>
                        <a:rPr lang="ru-RU" sz="1200" spc="-5" dirty="0" smtClean="0"/>
                        <a:t>у</a:t>
                      </a:r>
                      <a:r>
                        <a:rPr lang="ru-RU" sz="1200" dirty="0" smtClean="0"/>
                        <a:t>ю </a:t>
                      </a:r>
                      <a:r>
                        <a:rPr lang="ru-RU" sz="1200" spc="-5" dirty="0" smtClean="0"/>
                        <a:t>п</a:t>
                      </a:r>
                      <a:r>
                        <a:rPr lang="ru-RU" sz="1200" spc="-25" dirty="0" smtClean="0"/>
                        <a:t>о</a:t>
                      </a:r>
                      <a:r>
                        <a:rPr lang="ru-RU" sz="1200" dirty="0" smtClean="0"/>
                        <a:t>лити</a:t>
                      </a:r>
                      <a:r>
                        <a:rPr lang="ru-RU" sz="1200" spc="-10" dirty="0" smtClean="0"/>
                        <a:t>к</a:t>
                      </a:r>
                      <a:r>
                        <a:rPr lang="ru-RU" sz="1200" dirty="0" smtClean="0"/>
                        <a:t>у</a:t>
                      </a:r>
                      <a:r>
                        <a:rPr lang="ru-RU" sz="1200" dirty="0" smtClean="0">
                          <a:latin typeface="+mn-lt"/>
                          <a:ea typeface="Calibri"/>
                        </a:rPr>
                        <a:t> 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52,4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51,1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51,7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6457107"/>
              </p:ext>
            </p:extLst>
          </p:nvPr>
        </p:nvGraphicFramePr>
        <p:xfrm>
          <a:off x="428604" y="4143372"/>
          <a:ext cx="6000790" cy="3381574"/>
        </p:xfrm>
        <a:graphic>
          <a:graphicData uri="http://schemas.openxmlformats.org/drawingml/2006/table">
            <a:tbl>
              <a:tblPr/>
              <a:tblGrid>
                <a:gridCol w="1745488"/>
                <a:gridCol w="683017"/>
                <a:gridCol w="758908"/>
                <a:gridCol w="607126"/>
                <a:gridCol w="758908"/>
                <a:gridCol w="683017"/>
                <a:gridCol w="764326"/>
              </a:tblGrid>
              <a:tr h="21606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Наименование показателя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  <a:endParaRPr lang="ru-RU" sz="1000" dirty="0" smtClean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2021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План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2022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4346" marR="4346" marT="434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  <a:endParaRPr lang="ru-RU" sz="1000" dirty="0" smtClean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2023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24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на </a:t>
                      </a:r>
                      <a:r>
                        <a:rPr lang="ru-RU" sz="1000" baseline="0" dirty="0" smtClean="0">
                          <a:latin typeface="+mn-lt"/>
                          <a:ea typeface="Calibri"/>
                        </a:rPr>
                        <a:t> социальную политику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4346" marR="4346" marT="434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</a:rPr>
                        <a:t>% в расходах на </a:t>
                      </a:r>
                      <a:r>
                        <a:rPr lang="ru-RU" sz="1000" baseline="0" dirty="0" smtClean="0">
                          <a:latin typeface="+mn-lt"/>
                          <a:ea typeface="Calibri"/>
                        </a:rPr>
                        <a:t> социальную политику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</a:rPr>
                        <a:t>% в расходах на </a:t>
                      </a:r>
                      <a:r>
                        <a:rPr lang="ru-RU" sz="1000" baseline="0" dirty="0" smtClean="0">
                          <a:latin typeface="+mn-lt"/>
                          <a:ea typeface="Calibri"/>
                        </a:rPr>
                        <a:t> социальную политику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42640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+mn-lt"/>
                          <a:ea typeface="Calibri"/>
                        </a:rPr>
                        <a:t>Расходы на </a:t>
                      </a:r>
                      <a:r>
                        <a:rPr lang="ru-RU" sz="1200" b="1" dirty="0" smtClean="0">
                          <a:latin typeface="+mn-lt"/>
                          <a:ea typeface="Calibri"/>
                        </a:rPr>
                        <a:t>социальную политику 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52,4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100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51,1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4346" marR="4346" marT="4346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100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51,7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100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4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в том числе: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 dirty="0"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 dirty="0"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 dirty="0">
                        <a:latin typeface="+mn-lt"/>
                        <a:ea typeface="Times New Roman"/>
                      </a:endParaRPr>
                    </a:p>
                  </a:txBody>
                  <a:tcPr marL="4346" marR="4346" marT="4346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2940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пенсионное обеспечение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0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социальное обеспечение населения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4395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охрана семьи и детства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0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другие вопросы в области социальной политики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84784" y="351281"/>
            <a:ext cx="3960439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 algn="ctr">
              <a:lnSpc>
                <a:spcPct val="100000"/>
              </a:lnSpc>
            </a:pPr>
            <a:r>
              <a:rPr sz="1400" b="1" dirty="0" err="1">
                <a:latin typeface="Calibri"/>
                <a:cs typeface="Calibri"/>
              </a:rPr>
              <a:t>Обеспечение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 err="1" smtClean="0">
                <a:latin typeface="Calibri"/>
                <a:cs typeface="Calibri"/>
              </a:rPr>
              <a:t>ж</a:t>
            </a:r>
            <a:r>
              <a:rPr sz="1400" b="1" spc="-5" dirty="0" err="1" smtClean="0">
                <a:latin typeface="Calibri"/>
                <a:cs typeface="Calibri"/>
              </a:rPr>
              <a:t>и</a:t>
            </a:r>
            <a:r>
              <a:rPr sz="1400" b="1" dirty="0" err="1" smtClean="0">
                <a:latin typeface="Calibri"/>
                <a:cs typeface="Calibri"/>
              </a:rPr>
              <a:t>льё</a:t>
            </a:r>
            <a:r>
              <a:rPr lang="ru-RU" sz="1400" b="1" dirty="0" smtClean="0">
                <a:latin typeface="Calibri"/>
                <a:cs typeface="Calibri"/>
              </a:rPr>
              <a:t>м</a:t>
            </a:r>
            <a:r>
              <a:rPr sz="1400" b="1" spc="-30" dirty="0" smtClean="0">
                <a:latin typeface="Calibri"/>
                <a:cs typeface="Calibri"/>
              </a:rPr>
              <a:t> </a:t>
            </a:r>
            <a:r>
              <a:rPr sz="1400" b="1" spc="-15" dirty="0">
                <a:latin typeface="Calibri"/>
                <a:cs typeface="Calibri"/>
              </a:rPr>
              <a:t>д</a:t>
            </a:r>
            <a:r>
              <a:rPr sz="1400" b="1" dirty="0">
                <a:latin typeface="Calibri"/>
                <a:cs typeface="Calibri"/>
              </a:rPr>
              <a:t>е</a:t>
            </a:r>
            <a:r>
              <a:rPr sz="1400" b="1" spc="-10" dirty="0">
                <a:latin typeface="Calibri"/>
                <a:cs typeface="Calibri"/>
              </a:rPr>
              <a:t>т</a:t>
            </a:r>
            <a:r>
              <a:rPr sz="1400" b="1" dirty="0">
                <a:latin typeface="Calibri"/>
                <a:cs typeface="Calibri"/>
              </a:rPr>
              <a:t>ей-сир</a:t>
            </a:r>
            <a:r>
              <a:rPr sz="1400" b="1" spc="-10" dirty="0">
                <a:latin typeface="Calibri"/>
                <a:cs typeface="Calibri"/>
              </a:rPr>
              <a:t>о</a:t>
            </a:r>
            <a:r>
              <a:rPr sz="1400" b="1" dirty="0">
                <a:latin typeface="Calibri"/>
                <a:cs typeface="Calibri"/>
              </a:rPr>
              <a:t>т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и</a:t>
            </a:r>
            <a:r>
              <a:rPr sz="1400" b="1" spc="-10" dirty="0">
                <a:latin typeface="Calibri"/>
                <a:cs typeface="Calibri"/>
              </a:rPr>
              <a:t> </a:t>
            </a:r>
            <a:r>
              <a:rPr sz="1400" b="1" spc="-15" dirty="0">
                <a:latin typeface="Calibri"/>
                <a:cs typeface="Calibri"/>
              </a:rPr>
              <a:t>д</a:t>
            </a:r>
            <a:r>
              <a:rPr sz="1400" b="1" dirty="0">
                <a:latin typeface="Calibri"/>
                <a:cs typeface="Calibri"/>
              </a:rPr>
              <a:t>е</a:t>
            </a:r>
            <a:r>
              <a:rPr sz="1400" b="1" spc="-10" dirty="0">
                <a:latin typeface="Calibri"/>
                <a:cs typeface="Calibri"/>
              </a:rPr>
              <a:t>т</a:t>
            </a:r>
            <a:r>
              <a:rPr sz="1400" b="1" dirty="0">
                <a:latin typeface="Calibri"/>
                <a:cs typeface="Calibri"/>
              </a:rPr>
              <a:t>ей, оставши</a:t>
            </a:r>
            <a:r>
              <a:rPr sz="1400" b="1" spc="-35" dirty="0">
                <a:latin typeface="Calibri"/>
                <a:cs typeface="Calibri"/>
              </a:rPr>
              <a:t>х</a:t>
            </a:r>
            <a:r>
              <a:rPr sz="1400" b="1" dirty="0">
                <a:latin typeface="Calibri"/>
                <a:cs typeface="Calibri"/>
              </a:rPr>
              <a:t>ся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 err="1">
                <a:latin typeface="Calibri"/>
                <a:cs typeface="Calibri"/>
              </a:rPr>
              <a:t>без</a:t>
            </a:r>
            <a:r>
              <a:rPr sz="1400" b="1" spc="-5" dirty="0">
                <a:latin typeface="Calibri"/>
                <a:cs typeface="Calibri"/>
              </a:rPr>
              <a:t> </a:t>
            </a:r>
            <a:r>
              <a:rPr sz="1400" b="1" dirty="0" err="1" smtClean="0">
                <a:latin typeface="Calibri"/>
                <a:cs typeface="Calibri"/>
              </a:rPr>
              <a:t>по</a:t>
            </a:r>
            <a:r>
              <a:rPr sz="1400" b="1" spc="5" dirty="0" err="1" smtClean="0">
                <a:latin typeface="Calibri"/>
                <a:cs typeface="Calibri"/>
              </a:rPr>
              <a:t>п</a:t>
            </a:r>
            <a:r>
              <a:rPr sz="1400" b="1" dirty="0" err="1" smtClean="0">
                <a:latin typeface="Calibri"/>
                <a:cs typeface="Calibri"/>
              </a:rPr>
              <a:t>ечения</a:t>
            </a:r>
            <a:r>
              <a:rPr lang="ru-RU" sz="1400" b="1" dirty="0" smtClean="0">
                <a:latin typeface="Calibri"/>
                <a:cs typeface="Calibri"/>
              </a:rPr>
              <a:t> </a:t>
            </a:r>
            <a:r>
              <a:rPr sz="1400" b="1" spc="-50" dirty="0" smtClean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</a:t>
            </a:r>
            <a:r>
              <a:rPr sz="1400" b="1" spc="-35" dirty="0">
                <a:latin typeface="Calibri"/>
                <a:cs typeface="Calibri"/>
              </a:rPr>
              <a:t>о</a:t>
            </a:r>
            <a:r>
              <a:rPr sz="1400" b="1" dirty="0">
                <a:latin typeface="Calibri"/>
                <a:cs typeface="Calibri"/>
              </a:rPr>
              <a:t>ди</a:t>
            </a:r>
            <a:r>
              <a:rPr sz="1400" b="1" spc="-15" dirty="0">
                <a:latin typeface="Calibri"/>
                <a:cs typeface="Calibri"/>
              </a:rPr>
              <a:t>т</a:t>
            </a:r>
            <a:r>
              <a:rPr sz="1400" b="1" spc="-25" dirty="0">
                <a:latin typeface="Calibri"/>
                <a:cs typeface="Calibri"/>
              </a:rPr>
              <a:t>е</a:t>
            </a:r>
            <a:r>
              <a:rPr sz="1400" b="1" dirty="0">
                <a:latin typeface="Calibri"/>
                <a:cs typeface="Calibri"/>
              </a:rPr>
              <a:t>лей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35965" y="3066414"/>
            <a:ext cx="5986145" cy="10772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64795" algn="just">
              <a:lnSpc>
                <a:spcPct val="100000"/>
              </a:lnSpc>
            </a:pPr>
            <a:r>
              <a:rPr sz="1400" dirty="0">
                <a:latin typeface="Calibri"/>
                <a:cs typeface="Calibri"/>
              </a:rPr>
              <a:t>В </a:t>
            </a:r>
            <a:r>
              <a:rPr sz="1400" spc="4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ам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ах </a:t>
            </a:r>
            <a:r>
              <a:rPr sz="1400" spc="4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краевой, </a:t>
            </a:r>
            <a:r>
              <a:rPr sz="1400" spc="45" dirty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ос</a:t>
            </a:r>
            <a:r>
              <a:rPr sz="1400" spc="-50" dirty="0">
                <a:latin typeface="Calibri"/>
                <a:cs typeface="Calibri"/>
              </a:rPr>
              <a:t>у</a:t>
            </a:r>
            <a:r>
              <a:rPr sz="1400" dirty="0">
                <a:latin typeface="Calibri"/>
                <a:cs typeface="Calibri"/>
              </a:rPr>
              <a:t>да</a:t>
            </a:r>
            <a:r>
              <a:rPr sz="1400" spc="-10" dirty="0">
                <a:latin typeface="Calibri"/>
                <a:cs typeface="Calibri"/>
              </a:rPr>
              <a:t>рс</a:t>
            </a:r>
            <a:r>
              <a:rPr sz="1400" dirty="0">
                <a:latin typeface="Calibri"/>
                <a:cs typeface="Calibri"/>
              </a:rPr>
              <a:t>тв</a:t>
            </a:r>
            <a:r>
              <a:rPr sz="1400" spc="-1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нной </a:t>
            </a:r>
            <a:r>
              <a:rPr sz="1400" spc="45" dirty="0">
                <a:latin typeface="Calibri"/>
                <a:cs typeface="Calibri"/>
              </a:rPr>
              <a:t> </a:t>
            </a:r>
            <a:r>
              <a:rPr sz="1400" spc="-15" dirty="0">
                <a:latin typeface="Calibri"/>
                <a:cs typeface="Calibri"/>
              </a:rPr>
              <a:t>п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ог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5" dirty="0">
                <a:latin typeface="Calibri"/>
                <a:cs typeface="Calibri"/>
              </a:rPr>
              <a:t>м</a:t>
            </a:r>
            <a:r>
              <a:rPr sz="1400" dirty="0">
                <a:latin typeface="Calibri"/>
                <a:cs typeface="Calibri"/>
              </a:rPr>
              <a:t>м </a:t>
            </a:r>
            <a:r>
              <a:rPr sz="1400" spc="4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К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н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да</a:t>
            </a:r>
            <a:r>
              <a:rPr sz="1400" spc="-10" dirty="0">
                <a:latin typeface="Calibri"/>
                <a:cs typeface="Calibri"/>
              </a:rPr>
              <a:t>рс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15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 </a:t>
            </a:r>
            <a:r>
              <a:rPr sz="1400" spc="5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к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ая </a:t>
            </a:r>
            <a:r>
              <a:rPr sz="1400" spc="30" dirty="0">
                <a:latin typeface="Calibri"/>
                <a:cs typeface="Calibri"/>
              </a:rPr>
              <a:t> </a:t>
            </a:r>
            <a:r>
              <a:rPr sz="1400" spc="15" dirty="0">
                <a:latin typeface="Calibri"/>
                <a:cs typeface="Calibri"/>
              </a:rPr>
              <a:t>на 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spc="5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ор</a:t>
            </a:r>
            <a:r>
              <a:rPr sz="1400" spc="-5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100" dirty="0">
                <a:latin typeface="Calibri"/>
                <a:cs typeface="Calibri"/>
              </a:rPr>
              <a:t> </a:t>
            </a:r>
            <a:r>
              <a:rPr sz="1400" spc="5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айона</a:t>
            </a:r>
            <a:r>
              <a:rPr sz="1400" spc="10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10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пе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д</a:t>
            </a:r>
            <a:r>
              <a:rPr sz="1400" spc="10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с</a:t>
            </a:r>
            <a:r>
              <a:rPr sz="1400" spc="95" dirty="0">
                <a:latin typeface="Calibri"/>
                <a:cs typeface="Calibri"/>
              </a:rPr>
              <a:t> </a:t>
            </a:r>
            <a:r>
              <a:rPr sz="1400" dirty="0" smtClean="0">
                <a:latin typeface="Calibri"/>
                <a:cs typeface="Calibri"/>
              </a:rPr>
              <a:t>2</a:t>
            </a:r>
            <a:r>
              <a:rPr sz="1400" spc="-10" dirty="0" smtClean="0">
                <a:latin typeface="Calibri"/>
                <a:cs typeface="Calibri"/>
              </a:rPr>
              <a:t>0</a:t>
            </a:r>
            <a:r>
              <a:rPr sz="1400" spc="5" dirty="0" smtClean="0">
                <a:latin typeface="Calibri"/>
                <a:cs typeface="Calibri"/>
              </a:rPr>
              <a:t>1</a:t>
            </a:r>
            <a:r>
              <a:rPr lang="ru-RU" sz="1400" spc="5" dirty="0" smtClean="0">
                <a:latin typeface="Calibri"/>
                <a:cs typeface="Calibri"/>
              </a:rPr>
              <a:t>7</a:t>
            </a:r>
            <a:r>
              <a:rPr sz="1400" spc="100" dirty="0" smtClean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по</a:t>
            </a:r>
            <a:r>
              <a:rPr sz="1400" spc="105" dirty="0">
                <a:latin typeface="Calibri"/>
                <a:cs typeface="Calibri"/>
              </a:rPr>
              <a:t> </a:t>
            </a:r>
            <a:r>
              <a:rPr sz="1400" spc="-5" dirty="0" smtClean="0">
                <a:latin typeface="Calibri"/>
                <a:cs typeface="Calibri"/>
              </a:rPr>
              <a:t>20</a:t>
            </a:r>
            <a:r>
              <a:rPr lang="ru-RU" sz="1400" spc="-5" dirty="0" smtClean="0">
                <a:latin typeface="Calibri"/>
                <a:cs typeface="Calibri"/>
              </a:rPr>
              <a:t>20 годы</a:t>
            </a:r>
            <a:r>
              <a:rPr sz="1400" spc="100" dirty="0" smtClean="0">
                <a:latin typeface="Calibri"/>
                <a:cs typeface="Calibri"/>
              </a:rPr>
              <a:t> </a:t>
            </a:r>
            <a:r>
              <a:rPr lang="ru-RU" sz="1400" dirty="0" smtClean="0">
                <a:latin typeface="Calibri"/>
                <a:cs typeface="Calibri"/>
              </a:rPr>
              <a:t>приобретено</a:t>
            </a:r>
            <a:r>
              <a:rPr sz="1400" spc="110" dirty="0" smtClean="0">
                <a:latin typeface="Calibri"/>
                <a:cs typeface="Calibri"/>
              </a:rPr>
              <a:t> </a:t>
            </a:r>
            <a:r>
              <a:rPr lang="ru-RU" sz="1400" spc="-5" dirty="0" smtClean="0">
                <a:latin typeface="Calibri"/>
                <a:cs typeface="Calibri"/>
              </a:rPr>
              <a:t>29</a:t>
            </a:r>
            <a:r>
              <a:rPr sz="1400" dirty="0" smtClean="0">
                <a:latin typeface="Calibri"/>
                <a:cs typeface="Calibri"/>
              </a:rPr>
              <a:t> </a:t>
            </a:r>
            <a:r>
              <a:rPr sz="1400" dirty="0" err="1" smtClean="0">
                <a:latin typeface="Calibri"/>
                <a:cs typeface="Calibri"/>
              </a:rPr>
              <a:t>кв</a:t>
            </a:r>
            <a:r>
              <a:rPr sz="1400" spc="5" dirty="0" err="1" smtClean="0">
                <a:latin typeface="Calibri"/>
                <a:cs typeface="Calibri"/>
              </a:rPr>
              <a:t>а</a:t>
            </a:r>
            <a:r>
              <a:rPr sz="1400" spc="-10" dirty="0" err="1" smtClean="0">
                <a:latin typeface="Calibri"/>
                <a:cs typeface="Calibri"/>
              </a:rPr>
              <a:t>р</a:t>
            </a:r>
            <a:r>
              <a:rPr sz="1400" dirty="0" err="1" smtClean="0">
                <a:latin typeface="Calibri"/>
                <a:cs typeface="Calibri"/>
              </a:rPr>
              <a:t>т</a:t>
            </a:r>
            <a:r>
              <a:rPr sz="1400" spc="-10" dirty="0" err="1" smtClean="0">
                <a:latin typeface="Calibri"/>
                <a:cs typeface="Calibri"/>
              </a:rPr>
              <a:t>и</a:t>
            </a:r>
            <a:r>
              <a:rPr sz="1400" spc="5" dirty="0" err="1" smtClean="0">
                <a:latin typeface="Calibri"/>
                <a:cs typeface="Calibri"/>
              </a:rPr>
              <a:t>р</a:t>
            </a:r>
            <a:r>
              <a:rPr sz="1400" spc="105" dirty="0" smtClean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для 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й</a:t>
            </a:r>
            <a:r>
              <a:rPr sz="1400" dirty="0">
                <a:latin typeface="Calibri"/>
                <a:cs typeface="Calibri"/>
              </a:rPr>
              <a:t>-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ро</a:t>
            </a:r>
            <a:r>
              <a:rPr sz="140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й</a:t>
            </a:r>
            <a:r>
              <a:rPr sz="1400" dirty="0">
                <a:latin typeface="Calibri"/>
                <a:cs typeface="Calibri"/>
              </a:rPr>
              <a:t>,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ос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ав</a:t>
            </a:r>
            <a:r>
              <a:rPr sz="1400" spc="-5" dirty="0">
                <a:latin typeface="Calibri"/>
                <a:cs typeface="Calibri"/>
              </a:rPr>
              <a:t>ш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25" dirty="0">
                <a:latin typeface="Calibri"/>
                <a:cs typeface="Calibri"/>
              </a:rPr>
              <a:t>х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я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ез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попеч</a:t>
            </a:r>
            <a:r>
              <a:rPr sz="1400" spc="-5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ния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д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spc="-3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ле</a:t>
            </a:r>
            <a:r>
              <a:rPr sz="1400" spc="-5" dirty="0">
                <a:latin typeface="Calibri"/>
                <a:cs typeface="Calibri"/>
              </a:rPr>
              <a:t>й</a:t>
            </a:r>
            <a:r>
              <a:rPr sz="1400" dirty="0">
                <a:latin typeface="Calibri"/>
                <a:cs typeface="Calibri"/>
              </a:rPr>
              <a:t>.</a:t>
            </a:r>
          </a:p>
          <a:p>
            <a:pPr marL="12700" marR="6350" indent="264795" algn="just">
              <a:lnSpc>
                <a:spcPct val="100000"/>
              </a:lnSpc>
            </a:pPr>
            <a:r>
              <a:rPr sz="1400" dirty="0">
                <a:latin typeface="Calibri"/>
                <a:cs typeface="Calibri"/>
              </a:rPr>
              <a:t>В 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lang="ru-RU" sz="1400" spc="-5" dirty="0" smtClean="0">
                <a:latin typeface="Calibri"/>
                <a:cs typeface="Calibri"/>
              </a:rPr>
              <a:t>2021-2023 </a:t>
            </a:r>
            <a:r>
              <a:rPr sz="1400" spc="-20" dirty="0" err="1" smtClean="0">
                <a:latin typeface="Calibri"/>
                <a:cs typeface="Calibri"/>
              </a:rPr>
              <a:t>г</a:t>
            </a:r>
            <a:r>
              <a:rPr sz="1400" spc="-35" dirty="0" err="1" smtClean="0">
                <a:latin typeface="Calibri"/>
                <a:cs typeface="Calibri"/>
              </a:rPr>
              <a:t>о</a:t>
            </a:r>
            <a:r>
              <a:rPr sz="1400" dirty="0" err="1" smtClean="0">
                <a:latin typeface="Calibri"/>
                <a:cs typeface="Calibri"/>
              </a:rPr>
              <a:t>д</a:t>
            </a:r>
            <a:r>
              <a:rPr lang="ru-RU" sz="1400" spc="5" dirty="0" smtClean="0">
                <a:latin typeface="Calibri"/>
                <a:cs typeface="Calibri"/>
              </a:rPr>
              <a:t>ах</a:t>
            </a:r>
            <a:r>
              <a:rPr sz="1400" dirty="0" smtClean="0">
                <a:latin typeface="Calibri"/>
                <a:cs typeface="Calibri"/>
              </a:rPr>
              <a:t> </a:t>
            </a:r>
            <a:r>
              <a:rPr sz="1400" spc="-25" dirty="0" smtClean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плани</a:t>
            </a:r>
            <a:r>
              <a:rPr sz="1400" spc="-25" dirty="0">
                <a:latin typeface="Calibri"/>
                <a:cs typeface="Calibri"/>
              </a:rPr>
              <a:t>р</a:t>
            </a:r>
            <a:r>
              <a:rPr sz="1400" spc="-15" dirty="0">
                <a:latin typeface="Calibri"/>
                <a:cs typeface="Calibri"/>
              </a:rPr>
              <a:t>у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я 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обе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печ</a:t>
            </a:r>
            <a:r>
              <a:rPr sz="1400" spc="-5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ть 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жиль</a:t>
            </a:r>
            <a:r>
              <a:rPr sz="1400" spc="-15" dirty="0" err="1">
                <a:latin typeface="Calibri"/>
                <a:cs typeface="Calibri"/>
              </a:rPr>
              <a:t>ё</a:t>
            </a:r>
            <a:r>
              <a:rPr sz="1400" dirty="0" err="1">
                <a:latin typeface="Calibri"/>
                <a:cs typeface="Calibri"/>
              </a:rPr>
              <a:t>м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lang="ru-RU" sz="1400" spc="-5" dirty="0" smtClean="0">
                <a:latin typeface="Calibri"/>
                <a:cs typeface="Calibri"/>
              </a:rPr>
              <a:t>22</a:t>
            </a:r>
            <a:r>
              <a:rPr sz="1400" dirty="0" smtClean="0">
                <a:latin typeface="Calibri"/>
                <a:cs typeface="Calibri"/>
              </a:rPr>
              <a:t> </a:t>
            </a:r>
            <a:r>
              <a:rPr sz="1400" spc="-25" dirty="0" smtClean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й</a:t>
            </a:r>
            <a:r>
              <a:rPr sz="1400" dirty="0">
                <a:latin typeface="Calibri"/>
                <a:cs typeface="Calibri"/>
              </a:rPr>
              <a:t>-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ро</a:t>
            </a:r>
            <a:r>
              <a:rPr sz="1400" dirty="0">
                <a:latin typeface="Calibri"/>
                <a:cs typeface="Calibri"/>
              </a:rPr>
              <a:t>т </a:t>
            </a:r>
            <a:r>
              <a:rPr sz="1400" spc="-4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 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й</a:t>
            </a:r>
            <a:r>
              <a:rPr sz="1400" dirty="0">
                <a:latin typeface="Calibri"/>
                <a:cs typeface="Calibri"/>
              </a:rPr>
              <a:t>,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ос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ав</a:t>
            </a:r>
            <a:r>
              <a:rPr sz="1400" spc="-5" dirty="0">
                <a:latin typeface="Calibri"/>
                <a:cs typeface="Calibri"/>
              </a:rPr>
              <a:t>ш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25" dirty="0">
                <a:latin typeface="Calibri"/>
                <a:cs typeface="Calibri"/>
              </a:rPr>
              <a:t>х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я 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ез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попеч</a:t>
            </a:r>
            <a:r>
              <a:rPr sz="1400" spc="-5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ния</a:t>
            </a:r>
            <a:r>
              <a:rPr sz="1400" spc="-10" dirty="0">
                <a:latin typeface="Calibri"/>
                <a:cs typeface="Calibri"/>
              </a:rPr>
              <a:t> р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д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spc="-3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лей.</a:t>
            </a:r>
          </a:p>
        </p:txBody>
      </p:sp>
      <p:sp>
        <p:nvSpPr>
          <p:cNvPr id="9" name="object 9"/>
          <p:cNvSpPr/>
          <p:nvPr/>
        </p:nvSpPr>
        <p:spPr>
          <a:xfrm>
            <a:off x="3786251" y="4286199"/>
            <a:ext cx="2881376" cy="384276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42849" y="5076056"/>
            <a:ext cx="3524250" cy="264325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2136252"/>
              </p:ext>
            </p:extLst>
          </p:nvPr>
        </p:nvGraphicFramePr>
        <p:xfrm>
          <a:off x="428604" y="1000100"/>
          <a:ext cx="6000790" cy="1857388"/>
        </p:xfrm>
        <a:graphic>
          <a:graphicData uri="http://schemas.openxmlformats.org/drawingml/2006/table">
            <a:tbl>
              <a:tblPr/>
              <a:tblGrid>
                <a:gridCol w="939883"/>
                <a:gridCol w="361493"/>
                <a:gridCol w="289195"/>
                <a:gridCol w="361493"/>
                <a:gridCol w="289195"/>
                <a:gridCol w="304508"/>
                <a:gridCol w="335486"/>
                <a:gridCol w="335486"/>
                <a:gridCol w="340043"/>
                <a:gridCol w="347347"/>
                <a:gridCol w="433792"/>
                <a:gridCol w="361493"/>
                <a:gridCol w="433792"/>
                <a:gridCol w="433792"/>
                <a:gridCol w="433792"/>
              </a:tblGrid>
              <a:tr h="248328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</a:rPr>
                        <a:t>Наименование</a:t>
                      </a:r>
                      <a:endParaRPr lang="ru-RU" sz="1000" dirty="0">
                        <a:latin typeface="Times New Roman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</a:rPr>
                        <a:t>показателя</a:t>
                      </a:r>
                      <a:endParaRPr lang="ru-RU" sz="1000" dirty="0"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Calibri"/>
                        </a:rPr>
                        <a:t>2017 г</a:t>
                      </a:r>
                      <a:r>
                        <a:rPr lang="ru-RU" sz="1000" b="1" dirty="0">
                          <a:latin typeface="Times New Roman"/>
                          <a:ea typeface="Calibri"/>
                        </a:rPr>
                        <a:t>.</a:t>
                      </a:r>
                      <a:endParaRPr lang="ru-RU" sz="1000" dirty="0"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Calibri"/>
                        </a:rPr>
                        <a:t>2018 </a:t>
                      </a:r>
                      <a:r>
                        <a:rPr lang="ru-RU" sz="1000" b="1" dirty="0">
                          <a:latin typeface="Times New Roman"/>
                          <a:ea typeface="Calibri"/>
                        </a:rPr>
                        <a:t>г.</a:t>
                      </a:r>
                      <a:endParaRPr lang="ru-RU" sz="1000" dirty="0"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Calibri"/>
                        </a:rPr>
                        <a:t>2019 </a:t>
                      </a:r>
                      <a:r>
                        <a:rPr lang="ru-RU" sz="1000" b="1" dirty="0">
                          <a:latin typeface="Times New Roman"/>
                          <a:ea typeface="Calibri"/>
                        </a:rPr>
                        <a:t>г.</a:t>
                      </a:r>
                      <a:endParaRPr lang="ru-RU" sz="1000" dirty="0"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Calibri"/>
                        </a:rPr>
                        <a:t>2020 </a:t>
                      </a:r>
                      <a:r>
                        <a:rPr lang="ru-RU" sz="1000" b="1" dirty="0">
                          <a:latin typeface="Times New Roman"/>
                          <a:ea typeface="Calibri"/>
                        </a:rPr>
                        <a:t>г.</a:t>
                      </a:r>
                      <a:endParaRPr lang="ru-RU" sz="1000" dirty="0"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</a:rPr>
                        <a:t>План </a:t>
                      </a:r>
                      <a:r>
                        <a:rPr lang="ru-RU" sz="1000" b="1" dirty="0" smtClean="0">
                          <a:latin typeface="Times New Roman"/>
                          <a:ea typeface="Calibri"/>
                        </a:rPr>
                        <a:t>2021 </a:t>
                      </a:r>
                      <a:r>
                        <a:rPr lang="ru-RU" sz="1000" b="1" dirty="0">
                          <a:latin typeface="Times New Roman"/>
                          <a:ea typeface="Calibri"/>
                        </a:rPr>
                        <a:t>г.</a:t>
                      </a:r>
                      <a:endParaRPr lang="ru-RU" sz="1000" dirty="0"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</a:rPr>
                        <a:t>План </a:t>
                      </a:r>
                      <a:r>
                        <a:rPr lang="ru-RU" sz="1000" b="1" dirty="0" smtClean="0">
                          <a:latin typeface="Times New Roman"/>
                          <a:ea typeface="Calibri"/>
                        </a:rPr>
                        <a:t>2022 </a:t>
                      </a:r>
                      <a:r>
                        <a:rPr lang="ru-RU" sz="1000" b="1" dirty="0">
                          <a:latin typeface="Times New Roman"/>
                          <a:ea typeface="Calibri"/>
                        </a:rPr>
                        <a:t>г.</a:t>
                      </a:r>
                      <a:endParaRPr lang="ru-RU" sz="1000" dirty="0"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</a:rPr>
                        <a:t>План </a:t>
                      </a:r>
                      <a:r>
                        <a:rPr lang="ru-RU" sz="1000" b="1" dirty="0" smtClean="0">
                          <a:latin typeface="Times New Roman"/>
                          <a:ea typeface="Calibri"/>
                        </a:rPr>
                        <a:t>2023 </a:t>
                      </a:r>
                      <a:r>
                        <a:rPr lang="ru-RU" sz="1000" b="1" dirty="0">
                          <a:latin typeface="Times New Roman"/>
                          <a:ea typeface="Calibri"/>
                        </a:rPr>
                        <a:t>г.</a:t>
                      </a:r>
                      <a:endParaRPr lang="ru-RU" sz="1000" dirty="0"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42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</a:rPr>
                        <a:t>млн. руб.</a:t>
                      </a: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</a:rPr>
                        <a:t>чел.</a:t>
                      </a: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</a:rPr>
                        <a:t>млн. руб.</a:t>
                      </a: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</a:rPr>
                        <a:t>чел.</a:t>
                      </a: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</a:rPr>
                        <a:t>млн. руб.</a:t>
                      </a: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</a:rPr>
                        <a:t>чел.</a:t>
                      </a: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</a:rPr>
                        <a:t>млн. руб.</a:t>
                      </a: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</a:rPr>
                        <a:t>чел.</a:t>
                      </a: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</a:rPr>
                        <a:t>млн. 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</a:rPr>
                        <a:t>чел.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</a:rPr>
                        <a:t>млн. 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</a:rPr>
                        <a:t>чел.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</a:rPr>
                        <a:t>млн. 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</a:rPr>
                        <a:t>чел.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</a:tr>
              <a:tr h="119480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Calibri"/>
                        </a:rPr>
                        <a:t>Обеспечение жильем детей- сирот и детей, оставшихся без попечения родителей</a:t>
                      </a: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4,8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4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5,9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5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11,3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9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16,5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11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12,4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8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10,8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7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10,8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7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68751" y="0"/>
            <a:ext cx="1292352" cy="35204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186383" y="74930"/>
            <a:ext cx="4627245" cy="7651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6375" algn="ctr">
              <a:lnSpc>
                <a:spcPct val="100000"/>
              </a:lnSpc>
            </a:pPr>
            <a:r>
              <a:rPr sz="1800" b="1" spc="-10" dirty="0">
                <a:solidFill>
                  <a:srgbClr val="FF0000"/>
                </a:solidFill>
                <a:latin typeface="Calibri"/>
                <a:cs typeface="Calibri"/>
              </a:rPr>
              <a:t>К</a:t>
            </a:r>
            <a:r>
              <a:rPr sz="1800" b="1" spc="-135" dirty="0">
                <a:solidFill>
                  <a:srgbClr val="FF0000"/>
                </a:solidFill>
                <a:latin typeface="Calibri"/>
                <a:cs typeface="Calibri"/>
              </a:rPr>
              <a:t>У</a:t>
            </a: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Л</a:t>
            </a:r>
            <a:r>
              <a:rPr sz="1800" b="1" spc="-135" dirty="0">
                <a:solidFill>
                  <a:srgbClr val="FF0000"/>
                </a:solidFill>
                <a:latin typeface="Calibri"/>
                <a:cs typeface="Calibri"/>
              </a:rPr>
              <a:t>Ь</a:t>
            </a:r>
            <a:r>
              <a:rPr sz="1800" b="1" spc="15" dirty="0">
                <a:solidFill>
                  <a:srgbClr val="FF0000"/>
                </a:solidFill>
                <a:latin typeface="Calibri"/>
                <a:cs typeface="Calibri"/>
              </a:rPr>
              <a:t>Т</a:t>
            </a: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У</a:t>
            </a:r>
            <a:r>
              <a:rPr sz="1800" b="1" spc="-95" dirty="0">
                <a:solidFill>
                  <a:srgbClr val="FF0000"/>
                </a:solidFill>
                <a:latin typeface="Calibri"/>
                <a:cs typeface="Calibri"/>
              </a:rPr>
              <a:t>Р</a:t>
            </a: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А</a:t>
            </a:r>
            <a:endParaRPr sz="1800" dirty="0">
              <a:latin typeface="Calibri"/>
              <a:cs typeface="Calibri"/>
            </a:endParaRPr>
          </a:p>
          <a:p>
            <a:pPr marL="998855" marR="5080" indent="-986790">
              <a:lnSpc>
                <a:spcPct val="100000"/>
              </a:lnSpc>
              <a:spcBef>
                <a:spcPts val="680"/>
              </a:spcBef>
            </a:pPr>
            <a:r>
              <a:rPr sz="1400" b="1" dirty="0">
                <a:latin typeface="Calibri"/>
                <a:cs typeface="Calibri"/>
              </a:rPr>
              <a:t>1.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</a:t>
            </a:r>
            <a:r>
              <a:rPr sz="1400" b="1" spc="-10" dirty="0">
                <a:latin typeface="Calibri"/>
                <a:cs typeface="Calibri"/>
              </a:rPr>
              <a:t>ъё</a:t>
            </a:r>
            <a:r>
              <a:rPr sz="1400" b="1" dirty="0">
                <a:latin typeface="Calibri"/>
                <a:cs typeface="Calibri"/>
              </a:rPr>
              <a:t>м рас</a:t>
            </a:r>
            <a:r>
              <a:rPr sz="1400" b="1" spc="-20" dirty="0">
                <a:latin typeface="Calibri"/>
                <a:cs typeface="Calibri"/>
              </a:rPr>
              <a:t>х</a:t>
            </a:r>
            <a:r>
              <a:rPr sz="1400" b="1" spc="-35" dirty="0">
                <a:latin typeface="Calibri"/>
                <a:cs typeface="Calibri"/>
              </a:rPr>
              <a:t>о</a:t>
            </a:r>
            <a:r>
              <a:rPr sz="1400" b="1" spc="-15" dirty="0">
                <a:latin typeface="Calibri"/>
                <a:cs typeface="Calibri"/>
              </a:rPr>
              <a:t>д</a:t>
            </a:r>
            <a:r>
              <a:rPr sz="1400" b="1" dirty="0">
                <a:latin typeface="Calibri"/>
                <a:cs typeface="Calibri"/>
              </a:rPr>
              <a:t>ов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б</a:t>
            </a:r>
            <a:r>
              <a:rPr sz="1400" b="1" spc="-45" dirty="0">
                <a:latin typeface="Calibri"/>
                <a:cs typeface="Calibri"/>
              </a:rPr>
              <a:t>ю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30" dirty="0">
                <a:latin typeface="Calibri"/>
                <a:cs typeface="Calibri"/>
              </a:rPr>
              <a:t>ж</a:t>
            </a:r>
            <a:r>
              <a:rPr sz="1400" b="1" dirty="0">
                <a:latin typeface="Calibri"/>
                <a:cs typeface="Calibri"/>
              </a:rPr>
              <a:t>ета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ници</a:t>
            </a:r>
            <a:r>
              <a:rPr sz="1400" b="1" spc="5" dirty="0">
                <a:latin typeface="Calibri"/>
                <a:cs typeface="Calibri"/>
              </a:rPr>
              <a:t>п</a:t>
            </a:r>
            <a:r>
              <a:rPr sz="1400" b="1" dirty="0">
                <a:latin typeface="Calibri"/>
                <a:cs typeface="Calibri"/>
              </a:rPr>
              <a:t>а</a:t>
            </a:r>
            <a:r>
              <a:rPr sz="1400" b="1" spc="5" dirty="0">
                <a:latin typeface="Calibri"/>
                <a:cs typeface="Calibri"/>
              </a:rPr>
              <a:t>л</a:t>
            </a:r>
            <a:r>
              <a:rPr sz="1400" b="1" dirty="0">
                <a:latin typeface="Calibri"/>
                <a:cs typeface="Calibri"/>
              </a:rPr>
              <a:t>ьно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образования </a:t>
            </a: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ербиновский</a:t>
            </a:r>
            <a:r>
              <a:rPr sz="1400" b="1" spc="-6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район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на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к</a:t>
            </a:r>
            <a:r>
              <a:rPr sz="1400" b="1" spc="-55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л</a:t>
            </a:r>
            <a:r>
              <a:rPr sz="1400" b="1" spc="-50" dirty="0">
                <a:latin typeface="Calibri"/>
                <a:cs typeface="Calibri"/>
              </a:rPr>
              <a:t>ь</a:t>
            </a:r>
            <a:r>
              <a:rPr sz="1400" b="1" dirty="0">
                <a:latin typeface="Calibri"/>
                <a:cs typeface="Calibri"/>
              </a:rPr>
              <a:t>т</a:t>
            </a:r>
            <a:r>
              <a:rPr sz="1400" b="1" spc="-10" dirty="0">
                <a:latin typeface="Calibri"/>
                <a:cs typeface="Calibri"/>
              </a:rPr>
              <a:t>ур</a:t>
            </a:r>
            <a:r>
              <a:rPr sz="1400" b="1" dirty="0">
                <a:latin typeface="Calibri"/>
                <a:cs typeface="Calibri"/>
              </a:rPr>
              <a:t>у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140663" y="2637663"/>
            <a:ext cx="4861560" cy="4171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5695" marR="5080" indent="-110363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2.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Ст</a:t>
            </a:r>
            <a:r>
              <a:rPr sz="1400" b="1" spc="-10" dirty="0">
                <a:latin typeface="Calibri"/>
                <a:cs typeface="Calibri"/>
              </a:rPr>
              <a:t>ру</a:t>
            </a:r>
            <a:r>
              <a:rPr sz="1400" b="1" dirty="0">
                <a:latin typeface="Calibri"/>
                <a:cs typeface="Calibri"/>
              </a:rPr>
              <a:t>кт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ра</a:t>
            </a:r>
            <a:r>
              <a:rPr sz="1400" b="1" spc="-4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рас</a:t>
            </a:r>
            <a:r>
              <a:rPr sz="1400" b="1" spc="-20" dirty="0">
                <a:latin typeface="Calibri"/>
                <a:cs typeface="Calibri"/>
              </a:rPr>
              <a:t>х</a:t>
            </a:r>
            <a:r>
              <a:rPr sz="1400" b="1" spc="-35" dirty="0">
                <a:latin typeface="Calibri"/>
                <a:cs typeface="Calibri"/>
              </a:rPr>
              <a:t>о</a:t>
            </a:r>
            <a:r>
              <a:rPr sz="1400" b="1" spc="-15" dirty="0">
                <a:latin typeface="Calibri"/>
                <a:cs typeface="Calibri"/>
              </a:rPr>
              <a:t>д</a:t>
            </a:r>
            <a:r>
              <a:rPr sz="1400" b="1" dirty="0">
                <a:latin typeface="Calibri"/>
                <a:cs typeface="Calibri"/>
              </a:rPr>
              <a:t>ов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б</a:t>
            </a:r>
            <a:r>
              <a:rPr sz="1400" b="1" spc="-45" dirty="0">
                <a:latin typeface="Calibri"/>
                <a:cs typeface="Calibri"/>
              </a:rPr>
              <a:t>ю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30" dirty="0">
                <a:latin typeface="Calibri"/>
                <a:cs typeface="Calibri"/>
              </a:rPr>
              <a:t>ж</a:t>
            </a:r>
            <a:r>
              <a:rPr sz="1400" b="1" dirty="0">
                <a:latin typeface="Calibri"/>
                <a:cs typeface="Calibri"/>
              </a:rPr>
              <a:t>ета</a:t>
            </a:r>
            <a:r>
              <a:rPr sz="1400" b="1" spc="-65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ници</a:t>
            </a:r>
            <a:r>
              <a:rPr sz="1400" b="1" spc="5" dirty="0">
                <a:latin typeface="Calibri"/>
                <a:cs typeface="Calibri"/>
              </a:rPr>
              <a:t>п</a:t>
            </a:r>
            <a:r>
              <a:rPr sz="1400" b="1" dirty="0">
                <a:latin typeface="Calibri"/>
                <a:cs typeface="Calibri"/>
              </a:rPr>
              <a:t>а</a:t>
            </a:r>
            <a:r>
              <a:rPr sz="1400" b="1" spc="5" dirty="0">
                <a:latin typeface="Calibri"/>
                <a:cs typeface="Calibri"/>
              </a:rPr>
              <a:t>л</a:t>
            </a:r>
            <a:r>
              <a:rPr sz="1400" b="1" dirty="0">
                <a:latin typeface="Calibri"/>
                <a:cs typeface="Calibri"/>
              </a:rPr>
              <a:t>ьно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образования </a:t>
            </a: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ербиновский</a:t>
            </a:r>
            <a:r>
              <a:rPr sz="1400" b="1" spc="-6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район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на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к</a:t>
            </a:r>
            <a:r>
              <a:rPr sz="1400" b="1" spc="-55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л</a:t>
            </a:r>
            <a:r>
              <a:rPr sz="1400" b="1" spc="-50" dirty="0">
                <a:latin typeface="Calibri"/>
                <a:cs typeface="Calibri"/>
              </a:rPr>
              <a:t>ь</a:t>
            </a:r>
            <a:r>
              <a:rPr sz="1400" b="1" dirty="0">
                <a:latin typeface="Calibri"/>
                <a:cs typeface="Calibri"/>
              </a:rPr>
              <a:t>т</a:t>
            </a:r>
            <a:r>
              <a:rPr sz="1400" b="1" spc="-10" dirty="0">
                <a:latin typeface="Calibri"/>
                <a:cs typeface="Calibri"/>
              </a:rPr>
              <a:t>ур</a:t>
            </a:r>
            <a:r>
              <a:rPr sz="1400" b="1" dirty="0">
                <a:latin typeface="Calibri"/>
                <a:cs typeface="Calibri"/>
              </a:rPr>
              <a:t>у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1500124" y="5786445"/>
            <a:ext cx="3857702" cy="299870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464241"/>
              </p:ext>
            </p:extLst>
          </p:nvPr>
        </p:nvGraphicFramePr>
        <p:xfrm>
          <a:off x="500042" y="928662"/>
          <a:ext cx="6000790" cy="1613212"/>
        </p:xfrm>
        <a:graphic>
          <a:graphicData uri="http://schemas.openxmlformats.org/drawingml/2006/table">
            <a:tbl>
              <a:tblPr/>
              <a:tblGrid>
                <a:gridCol w="1739499"/>
                <a:gridCol w="718656"/>
                <a:gridCol w="722987"/>
                <a:gridCol w="866000"/>
                <a:gridCol w="651216"/>
                <a:gridCol w="651216"/>
                <a:gridCol w="651216"/>
              </a:tblGrid>
              <a:tr h="14287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Наименование показателя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План 2021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План 2022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План</a:t>
                      </a:r>
                      <a:r>
                        <a:rPr lang="ru-RU" sz="1000" b="1" baseline="0" dirty="0" smtClean="0"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2023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06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42517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Расходы на социальную сферу 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629,0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613,2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588,8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32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Расходы на </a:t>
                      </a:r>
                      <a:r>
                        <a:rPr lang="ru-RU" sz="1200" dirty="0" smtClean="0">
                          <a:latin typeface="+mn-lt"/>
                          <a:ea typeface="Calibri"/>
                        </a:rPr>
                        <a:t>культуру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11,8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1,9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9,7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1,6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9,7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1,6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973565"/>
              </p:ext>
            </p:extLst>
          </p:nvPr>
        </p:nvGraphicFramePr>
        <p:xfrm>
          <a:off x="500042" y="3143240"/>
          <a:ext cx="6000790" cy="2392631"/>
        </p:xfrm>
        <a:graphic>
          <a:graphicData uri="http://schemas.openxmlformats.org/drawingml/2006/table">
            <a:tbl>
              <a:tblPr/>
              <a:tblGrid>
                <a:gridCol w="1745488"/>
                <a:gridCol w="683017"/>
                <a:gridCol w="758908"/>
                <a:gridCol w="607126"/>
                <a:gridCol w="758908"/>
                <a:gridCol w="683017"/>
                <a:gridCol w="764326"/>
              </a:tblGrid>
              <a:tr h="21606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Наименование показателя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2021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2022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4346" marR="4346" marT="434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2023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24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на </a:t>
                      </a:r>
                      <a:r>
                        <a:rPr lang="ru-RU" sz="1000" dirty="0" smtClean="0">
                          <a:latin typeface="+mn-lt"/>
                          <a:ea typeface="Calibri"/>
                        </a:rPr>
                        <a:t>культуру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4346" marR="4346" marT="434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на </a:t>
                      </a:r>
                      <a:r>
                        <a:rPr lang="ru-RU" sz="1000" dirty="0" smtClean="0">
                          <a:latin typeface="+mn-lt"/>
                          <a:ea typeface="Calibri"/>
                        </a:rPr>
                        <a:t>культуру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на </a:t>
                      </a:r>
                      <a:r>
                        <a:rPr lang="ru-RU" sz="1000" dirty="0" smtClean="0">
                          <a:latin typeface="+mn-lt"/>
                          <a:ea typeface="Calibri"/>
                        </a:rPr>
                        <a:t>культуру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42640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+mn-lt"/>
                          <a:ea typeface="Calibri"/>
                        </a:rPr>
                        <a:t>Расходы на </a:t>
                      </a:r>
                      <a:r>
                        <a:rPr lang="ru-RU" sz="1200" b="1" dirty="0" smtClean="0">
                          <a:latin typeface="+mn-lt"/>
                          <a:ea typeface="Calibri"/>
                        </a:rPr>
                        <a:t>культуру 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11,8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100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9,7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4346" marR="4346" marT="4346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100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9,7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100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4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в том числе: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 dirty="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 dirty="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 dirty="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346" marR="4346" marT="4346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29400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5" dirty="0" smtClean="0"/>
                        <a:t>у</a:t>
                      </a:r>
                      <a:r>
                        <a:rPr lang="ru-RU" sz="1200" dirty="0" smtClean="0"/>
                        <a:t>чр</a:t>
                      </a:r>
                      <a:r>
                        <a:rPr lang="ru-RU" sz="1200" spc="-20" dirty="0" smtClean="0"/>
                        <a:t>е</a:t>
                      </a:r>
                      <a:r>
                        <a:rPr lang="ru-RU" sz="1200" dirty="0" smtClean="0"/>
                        <a:t>ж</a:t>
                      </a:r>
                      <a:r>
                        <a:rPr lang="ru-RU" sz="1200" spc="-15" dirty="0" smtClean="0"/>
                        <a:t>д</a:t>
                      </a:r>
                      <a:r>
                        <a:rPr lang="ru-RU" sz="1200" spc="-5" dirty="0" smtClean="0"/>
                        <a:t>е</a:t>
                      </a:r>
                      <a:r>
                        <a:rPr lang="ru-RU" sz="1200" dirty="0" smtClean="0"/>
                        <a:t>ния </a:t>
                      </a:r>
                      <a:r>
                        <a:rPr lang="ru-RU" sz="1200" spc="-10" dirty="0" smtClean="0"/>
                        <a:t>к</a:t>
                      </a:r>
                      <a:r>
                        <a:rPr lang="ru-RU" sz="1200" spc="-45" dirty="0" smtClean="0"/>
                        <a:t>у</a:t>
                      </a:r>
                      <a:r>
                        <a:rPr lang="ru-RU" sz="1200" dirty="0" smtClean="0"/>
                        <a:t>л</a:t>
                      </a:r>
                      <a:r>
                        <a:rPr lang="ru-RU" sz="1200" spc="-45" dirty="0" smtClean="0"/>
                        <a:t>ь</a:t>
                      </a:r>
                      <a:r>
                        <a:rPr lang="ru-RU" sz="1200" dirty="0" smtClean="0"/>
                        <a:t>т</a:t>
                      </a:r>
                      <a:r>
                        <a:rPr lang="ru-RU" sz="1200" spc="-5" dirty="0" smtClean="0"/>
                        <a:t>у</a:t>
                      </a:r>
                      <a:r>
                        <a:rPr lang="ru-RU" sz="1200" dirty="0" smtClean="0"/>
                        <a:t>ры</a:t>
                      </a:r>
                      <a:r>
                        <a:rPr lang="ru-RU" sz="1200" spc="-50" dirty="0" smtClean="0"/>
                        <a:t> </a:t>
                      </a:r>
                      <a:r>
                        <a:rPr lang="ru-RU" sz="1200" dirty="0" smtClean="0"/>
                        <a:t>и м</a:t>
                      </a:r>
                      <a:r>
                        <a:rPr lang="ru-RU" sz="1200" spc="-10" dirty="0" smtClean="0"/>
                        <a:t>е</a:t>
                      </a:r>
                      <a:r>
                        <a:rPr lang="ru-RU" sz="1200" dirty="0" smtClean="0"/>
                        <a:t>роприятия</a:t>
                      </a:r>
                      <a:r>
                        <a:rPr lang="ru-RU" sz="1200" spc="-30" dirty="0" smtClean="0"/>
                        <a:t> </a:t>
                      </a:r>
                      <a:r>
                        <a:rPr lang="ru-RU" sz="1200" dirty="0" smtClean="0"/>
                        <a:t>в</a:t>
                      </a:r>
                      <a:r>
                        <a:rPr lang="ru-RU" sz="1200" spc="-5" dirty="0" smtClean="0"/>
                        <a:t> </a:t>
                      </a:r>
                      <a:r>
                        <a:rPr lang="ru-RU" sz="1200" dirty="0" smtClean="0"/>
                        <a:t>с</a:t>
                      </a:r>
                      <a:r>
                        <a:rPr lang="ru-RU" sz="1200" spc="5" dirty="0" smtClean="0"/>
                        <a:t>ф</a:t>
                      </a:r>
                      <a:r>
                        <a:rPr lang="ru-RU" sz="1200" spc="-5" dirty="0" smtClean="0"/>
                        <a:t>е</a:t>
                      </a:r>
                      <a:r>
                        <a:rPr lang="ru-RU" sz="1200" dirty="0" smtClean="0"/>
                        <a:t>ре </a:t>
                      </a:r>
                      <a:r>
                        <a:rPr lang="ru-RU" sz="1200" spc="-10" dirty="0" smtClean="0"/>
                        <a:t>к</a:t>
                      </a:r>
                      <a:r>
                        <a:rPr lang="ru-RU" sz="1200" spc="-45" dirty="0" smtClean="0"/>
                        <a:t>у</a:t>
                      </a:r>
                      <a:r>
                        <a:rPr lang="ru-RU" sz="1200" dirty="0" smtClean="0"/>
                        <a:t>л</a:t>
                      </a:r>
                      <a:r>
                        <a:rPr lang="ru-RU" sz="1200" spc="-45" dirty="0" smtClean="0"/>
                        <a:t>ь</a:t>
                      </a:r>
                      <a:r>
                        <a:rPr lang="ru-RU" sz="1200" dirty="0" smtClean="0"/>
                        <a:t>т</a:t>
                      </a:r>
                      <a:r>
                        <a:rPr lang="ru-RU" sz="1200" spc="-5" dirty="0" smtClean="0"/>
                        <a:t>у</a:t>
                      </a:r>
                      <a:r>
                        <a:rPr lang="ru-RU" sz="1200" dirty="0" smtClean="0"/>
                        <a:t>ры</a:t>
                      </a:r>
                      <a:r>
                        <a:rPr lang="ru-RU" sz="1200" dirty="0" smtClean="0">
                          <a:latin typeface="+mn-lt"/>
                          <a:ea typeface="Calibri"/>
                        </a:rPr>
                        <a:t> 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10,5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89,0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8,6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89,0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8,6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89,0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009">
                <a:tc>
                  <a:txBody>
                    <a:bodyPr/>
                    <a:lstStyle/>
                    <a:p>
                      <a:pPr marL="1905" marR="294005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д</a:t>
                      </a:r>
                      <a:r>
                        <a:rPr lang="ru-RU" sz="1200" spc="-15" dirty="0" smtClean="0"/>
                        <a:t>р</a:t>
                      </a:r>
                      <a:r>
                        <a:rPr lang="ru-RU" sz="1200" spc="-5" dirty="0" smtClean="0"/>
                        <a:t>у</a:t>
                      </a:r>
                      <a:r>
                        <a:rPr lang="ru-RU" sz="1200" spc="-10" dirty="0" smtClean="0"/>
                        <a:t>г</a:t>
                      </a:r>
                      <a:r>
                        <a:rPr lang="ru-RU" sz="1200" dirty="0" smtClean="0"/>
                        <a:t>ие</a:t>
                      </a:r>
                      <a:r>
                        <a:rPr lang="ru-RU" sz="1200" spc="-15" dirty="0" smtClean="0"/>
                        <a:t> </a:t>
                      </a:r>
                      <a:r>
                        <a:rPr lang="ru-RU" sz="1200" spc="-10" dirty="0" smtClean="0"/>
                        <a:t>в</a:t>
                      </a:r>
                      <a:r>
                        <a:rPr lang="ru-RU" sz="1200" dirty="0" smtClean="0"/>
                        <a:t>опросы в о</a:t>
                      </a:r>
                      <a:r>
                        <a:rPr lang="ru-RU" sz="1200" spc="-25" dirty="0" smtClean="0"/>
                        <a:t>б</a:t>
                      </a:r>
                      <a:r>
                        <a:rPr lang="ru-RU" sz="1200" dirty="0" smtClean="0"/>
                        <a:t>л</a:t>
                      </a:r>
                      <a:r>
                        <a:rPr lang="ru-RU" sz="1200" spc="-5" dirty="0" smtClean="0"/>
                        <a:t>а</a:t>
                      </a:r>
                      <a:r>
                        <a:rPr lang="ru-RU" sz="1200" dirty="0" smtClean="0"/>
                        <a:t>сти</a:t>
                      </a:r>
                      <a:r>
                        <a:rPr lang="ru-RU" sz="1200" spc="-30" dirty="0" smtClean="0"/>
                        <a:t> </a:t>
                      </a:r>
                      <a:r>
                        <a:rPr lang="ru-RU" sz="1200" spc="-10" dirty="0" smtClean="0"/>
                        <a:t>к</a:t>
                      </a:r>
                      <a:r>
                        <a:rPr lang="ru-RU" sz="1200" spc="-45" dirty="0" smtClean="0"/>
                        <a:t>у</a:t>
                      </a:r>
                      <a:r>
                        <a:rPr lang="ru-RU" sz="1200" dirty="0" smtClean="0"/>
                        <a:t>л</a:t>
                      </a:r>
                      <a:r>
                        <a:rPr lang="ru-RU" sz="1200" spc="-45" dirty="0" smtClean="0"/>
                        <a:t>ь</a:t>
                      </a:r>
                      <a:r>
                        <a:rPr lang="ru-RU" sz="1200" dirty="0" smtClean="0"/>
                        <a:t>т</a:t>
                      </a:r>
                      <a:r>
                        <a:rPr lang="ru-RU" sz="1200" spc="-5" dirty="0" smtClean="0"/>
                        <a:t>у</a:t>
                      </a:r>
                      <a:r>
                        <a:rPr lang="ru-RU" sz="1200" dirty="0" smtClean="0"/>
                        <a:t>ры</a:t>
                      </a:r>
                      <a:endParaRPr lang="ru-RU" sz="1200" dirty="0">
                        <a:latin typeface="+mn-lt"/>
                        <a:cs typeface="Calibri"/>
                      </a:endParaRP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1,3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11,0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1,1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11,0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1,1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11,0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214422" y="142844"/>
            <a:ext cx="4627245" cy="7976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96619">
              <a:lnSpc>
                <a:spcPct val="100000"/>
              </a:lnSpc>
            </a:pP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Ф</a:t>
            </a:r>
            <a:r>
              <a:rPr sz="1800" b="1" spc="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ЗИ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Ч</a:t>
            </a:r>
            <a:r>
              <a:rPr sz="1800" b="1" spc="-4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К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АЯ</a:t>
            </a:r>
            <a:r>
              <a:rPr sz="1800" b="1" spc="-1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К</a:t>
            </a:r>
            <a:r>
              <a:rPr sz="1800" b="1" spc="-13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</a:t>
            </a:r>
            <a:r>
              <a:rPr sz="1800" b="1" spc="-13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Ь</a:t>
            </a:r>
            <a:r>
              <a:rPr sz="1800" b="1" spc="1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</a:t>
            </a:r>
            <a:r>
              <a:rPr sz="1800" b="1" spc="-9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</a:t>
            </a:r>
            <a:r>
              <a:rPr sz="1800" b="1" spc="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 С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П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800" b="1" spc="-1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endParaRPr sz="1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  <a:p>
            <a:pPr marL="200025" marR="5080" indent="-187960">
              <a:lnSpc>
                <a:spcPct val="100000"/>
              </a:lnSpc>
              <a:spcBef>
                <a:spcPts val="680"/>
              </a:spcBef>
            </a:pPr>
            <a:r>
              <a:rPr sz="1400" b="1" dirty="0">
                <a:latin typeface="Calibri"/>
                <a:cs typeface="Calibri"/>
              </a:rPr>
              <a:t>1.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</a:t>
            </a:r>
            <a:r>
              <a:rPr sz="1400" b="1" spc="-10" dirty="0">
                <a:latin typeface="Calibri"/>
                <a:cs typeface="Calibri"/>
              </a:rPr>
              <a:t>ъё</a:t>
            </a:r>
            <a:r>
              <a:rPr sz="1400" b="1" dirty="0">
                <a:latin typeface="Calibri"/>
                <a:cs typeface="Calibri"/>
              </a:rPr>
              <a:t>м рас</a:t>
            </a:r>
            <a:r>
              <a:rPr sz="1400" b="1" spc="-20" dirty="0">
                <a:latin typeface="Calibri"/>
                <a:cs typeface="Calibri"/>
              </a:rPr>
              <a:t>х</a:t>
            </a:r>
            <a:r>
              <a:rPr sz="1400" b="1" spc="-35" dirty="0">
                <a:latin typeface="Calibri"/>
                <a:cs typeface="Calibri"/>
              </a:rPr>
              <a:t>о</a:t>
            </a:r>
            <a:r>
              <a:rPr sz="1400" b="1" spc="-15" dirty="0">
                <a:latin typeface="Calibri"/>
                <a:cs typeface="Calibri"/>
              </a:rPr>
              <a:t>д</a:t>
            </a:r>
            <a:r>
              <a:rPr sz="1400" b="1" dirty="0">
                <a:latin typeface="Calibri"/>
                <a:cs typeface="Calibri"/>
              </a:rPr>
              <a:t>ов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б</a:t>
            </a:r>
            <a:r>
              <a:rPr sz="1400" b="1" spc="-45" dirty="0">
                <a:latin typeface="Calibri"/>
                <a:cs typeface="Calibri"/>
              </a:rPr>
              <a:t>ю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30" dirty="0">
                <a:latin typeface="Calibri"/>
                <a:cs typeface="Calibri"/>
              </a:rPr>
              <a:t>ж</a:t>
            </a:r>
            <a:r>
              <a:rPr sz="1400" b="1" dirty="0">
                <a:latin typeface="Calibri"/>
                <a:cs typeface="Calibri"/>
              </a:rPr>
              <a:t>ета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ници</a:t>
            </a:r>
            <a:r>
              <a:rPr sz="1400" b="1" spc="5" dirty="0">
                <a:latin typeface="Calibri"/>
                <a:cs typeface="Calibri"/>
              </a:rPr>
              <a:t>п</a:t>
            </a:r>
            <a:r>
              <a:rPr sz="1400" b="1" dirty="0">
                <a:latin typeface="Calibri"/>
                <a:cs typeface="Calibri"/>
              </a:rPr>
              <a:t>а</a:t>
            </a:r>
            <a:r>
              <a:rPr sz="1400" b="1" spc="5" dirty="0">
                <a:latin typeface="Calibri"/>
                <a:cs typeface="Calibri"/>
              </a:rPr>
              <a:t>л</a:t>
            </a:r>
            <a:r>
              <a:rPr sz="1400" b="1" dirty="0">
                <a:latin typeface="Calibri"/>
                <a:cs typeface="Calibri"/>
              </a:rPr>
              <a:t>ьно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образования </a:t>
            </a: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ербиновский</a:t>
            </a:r>
            <a:r>
              <a:rPr sz="1400" b="1" spc="-6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район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на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физи</a:t>
            </a:r>
            <a:r>
              <a:rPr sz="1400" b="1" spc="-5" dirty="0">
                <a:latin typeface="Calibri"/>
                <a:cs typeface="Calibri"/>
              </a:rPr>
              <a:t>ч</a:t>
            </a:r>
            <a:r>
              <a:rPr sz="1400" b="1" dirty="0">
                <a:latin typeface="Calibri"/>
                <a:cs typeface="Calibri"/>
              </a:rPr>
              <a:t>ескую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к</a:t>
            </a:r>
            <a:r>
              <a:rPr sz="1400" b="1" spc="-55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л</a:t>
            </a:r>
            <a:r>
              <a:rPr sz="1400" b="1" spc="-50" dirty="0">
                <a:latin typeface="Calibri"/>
                <a:cs typeface="Calibri"/>
              </a:rPr>
              <a:t>ь</a:t>
            </a:r>
            <a:r>
              <a:rPr sz="1400" b="1" dirty="0">
                <a:latin typeface="Calibri"/>
                <a:cs typeface="Calibri"/>
              </a:rPr>
              <a:t>т</a:t>
            </a:r>
            <a:r>
              <a:rPr sz="1400" b="1" spc="-10" dirty="0">
                <a:latin typeface="Calibri"/>
                <a:cs typeface="Calibri"/>
              </a:rPr>
              <a:t>ур</a:t>
            </a:r>
            <a:r>
              <a:rPr sz="1400" b="1" dirty="0">
                <a:latin typeface="Calibri"/>
                <a:cs typeface="Calibri"/>
              </a:rPr>
              <a:t>у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и</a:t>
            </a:r>
            <a:r>
              <a:rPr sz="1400" b="1" spc="-2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с</a:t>
            </a:r>
            <a:r>
              <a:rPr sz="1400" b="1" spc="5" dirty="0">
                <a:latin typeface="Calibri"/>
                <a:cs typeface="Calibri"/>
              </a:rPr>
              <a:t>п</a:t>
            </a:r>
            <a:r>
              <a:rPr sz="1400" b="1" dirty="0">
                <a:latin typeface="Calibri"/>
                <a:cs typeface="Calibri"/>
              </a:rPr>
              <a:t>орт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785926" y="6500826"/>
            <a:ext cx="3500462" cy="235745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548947"/>
              </p:ext>
            </p:extLst>
          </p:nvPr>
        </p:nvGraphicFramePr>
        <p:xfrm>
          <a:off x="500042" y="3428992"/>
          <a:ext cx="6000790" cy="2855518"/>
        </p:xfrm>
        <a:graphic>
          <a:graphicData uri="http://schemas.openxmlformats.org/drawingml/2006/table">
            <a:tbl>
              <a:tblPr/>
              <a:tblGrid>
                <a:gridCol w="1745488"/>
                <a:gridCol w="683017"/>
                <a:gridCol w="758908"/>
                <a:gridCol w="607126"/>
                <a:gridCol w="758908"/>
                <a:gridCol w="683017"/>
                <a:gridCol w="764326"/>
              </a:tblGrid>
              <a:tr h="21606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Наименование показателя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План 2021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План 2022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План</a:t>
                      </a:r>
                      <a:r>
                        <a:rPr lang="ru-RU" sz="1000" b="1" baseline="0" dirty="0" smtClean="0"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2023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24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на </a:t>
                      </a:r>
                      <a:r>
                        <a:rPr lang="ru-RU" sz="1000" dirty="0" smtClean="0">
                          <a:latin typeface="+mn-lt"/>
                          <a:ea typeface="Calibri"/>
                        </a:rPr>
                        <a:t>физическую культуру и спорт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4346" marR="4346" marT="434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</a:rPr>
                        <a:t>% в расходах на физическую культуру и спорт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</a:rPr>
                        <a:t>% в расходах на физическую культуру и спорт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42640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+mn-lt"/>
                          <a:ea typeface="Calibri"/>
                        </a:rPr>
                        <a:t>Расходы на </a:t>
                      </a:r>
                      <a:r>
                        <a:rPr lang="ru-RU" sz="1200" b="1" dirty="0" smtClean="0">
                          <a:latin typeface="+mn-lt"/>
                          <a:ea typeface="Calibri"/>
                        </a:rPr>
                        <a:t>физическую культуру  и спорт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27,9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100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23,4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4346" marR="4346" marT="4346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100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22,8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100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41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в том числе: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 dirty="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 dirty="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 dirty="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346" marR="4346" marT="4346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 dirty="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27305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5" dirty="0" smtClean="0"/>
                        <a:t>физическая культура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7,2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25,9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5,9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25,5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5,9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25,9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009">
                <a:tc>
                  <a:txBody>
                    <a:bodyPr/>
                    <a:lstStyle/>
                    <a:p>
                      <a:pPr marL="1905" marR="294005" algn="l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массовый спорт</a:t>
                      </a:r>
                      <a:endParaRPr lang="ru-RU" sz="1200" dirty="0">
                        <a:latin typeface="+mn-lt"/>
                        <a:cs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19,6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70,3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16,6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70,8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16,1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70,4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294009">
                <a:tc>
                  <a:txBody>
                    <a:bodyPr/>
                    <a:lstStyle/>
                    <a:p>
                      <a:pPr marL="1905" marR="294005" algn="l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+mn-lt"/>
                          <a:cs typeface="Calibri"/>
                        </a:rPr>
                        <a:t>другие вопросы в области физической культуры и спорта</a:t>
                      </a:r>
                      <a:endParaRPr lang="ru-RU" sz="1200" dirty="0">
                        <a:latin typeface="+mn-lt"/>
                        <a:cs typeface="Calibri"/>
                      </a:endParaRP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1,1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3,8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3,7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3,7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object 10"/>
          <p:cNvSpPr txBox="1"/>
          <p:nvPr/>
        </p:nvSpPr>
        <p:spPr>
          <a:xfrm>
            <a:off x="1071546" y="2928926"/>
            <a:ext cx="4861560" cy="4171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5695" marR="5080" indent="-110363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2.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Ст</a:t>
            </a:r>
            <a:r>
              <a:rPr sz="1400" b="1" spc="-10" dirty="0">
                <a:latin typeface="Calibri"/>
                <a:cs typeface="Calibri"/>
              </a:rPr>
              <a:t>ру</a:t>
            </a:r>
            <a:r>
              <a:rPr sz="1400" b="1" dirty="0">
                <a:latin typeface="Calibri"/>
                <a:cs typeface="Calibri"/>
              </a:rPr>
              <a:t>кт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ра</a:t>
            </a:r>
            <a:r>
              <a:rPr sz="1400" b="1" spc="-4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рас</a:t>
            </a:r>
            <a:r>
              <a:rPr sz="1400" b="1" spc="-20" dirty="0">
                <a:latin typeface="Calibri"/>
                <a:cs typeface="Calibri"/>
              </a:rPr>
              <a:t>х</a:t>
            </a:r>
            <a:r>
              <a:rPr sz="1400" b="1" spc="-35" dirty="0">
                <a:latin typeface="Calibri"/>
                <a:cs typeface="Calibri"/>
              </a:rPr>
              <a:t>о</a:t>
            </a:r>
            <a:r>
              <a:rPr sz="1400" b="1" spc="-15" dirty="0">
                <a:latin typeface="Calibri"/>
                <a:cs typeface="Calibri"/>
              </a:rPr>
              <a:t>д</a:t>
            </a:r>
            <a:r>
              <a:rPr sz="1400" b="1" dirty="0">
                <a:latin typeface="Calibri"/>
                <a:cs typeface="Calibri"/>
              </a:rPr>
              <a:t>ов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б</a:t>
            </a:r>
            <a:r>
              <a:rPr sz="1400" b="1" spc="-45" dirty="0">
                <a:latin typeface="Calibri"/>
                <a:cs typeface="Calibri"/>
              </a:rPr>
              <a:t>ю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30" dirty="0">
                <a:latin typeface="Calibri"/>
                <a:cs typeface="Calibri"/>
              </a:rPr>
              <a:t>ж</a:t>
            </a:r>
            <a:r>
              <a:rPr sz="1400" b="1" dirty="0">
                <a:latin typeface="Calibri"/>
                <a:cs typeface="Calibri"/>
              </a:rPr>
              <a:t>ета</a:t>
            </a:r>
            <a:r>
              <a:rPr sz="1400" b="1" spc="-65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ници</a:t>
            </a:r>
            <a:r>
              <a:rPr sz="1400" b="1" spc="5" dirty="0">
                <a:latin typeface="Calibri"/>
                <a:cs typeface="Calibri"/>
              </a:rPr>
              <a:t>п</a:t>
            </a:r>
            <a:r>
              <a:rPr sz="1400" b="1" dirty="0">
                <a:latin typeface="Calibri"/>
                <a:cs typeface="Calibri"/>
              </a:rPr>
              <a:t>а</a:t>
            </a:r>
            <a:r>
              <a:rPr sz="1400" b="1" spc="5" dirty="0">
                <a:latin typeface="Calibri"/>
                <a:cs typeface="Calibri"/>
              </a:rPr>
              <a:t>л</a:t>
            </a:r>
            <a:r>
              <a:rPr sz="1400" b="1" dirty="0">
                <a:latin typeface="Calibri"/>
                <a:cs typeface="Calibri"/>
              </a:rPr>
              <a:t>ьно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образования </a:t>
            </a: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ербиновский</a:t>
            </a:r>
            <a:r>
              <a:rPr sz="1400" b="1" spc="-6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район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на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к</a:t>
            </a:r>
            <a:r>
              <a:rPr sz="1400" b="1" spc="-55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л</a:t>
            </a:r>
            <a:r>
              <a:rPr sz="1400" b="1" spc="-50" dirty="0">
                <a:latin typeface="Calibri"/>
                <a:cs typeface="Calibri"/>
              </a:rPr>
              <a:t>ь</a:t>
            </a:r>
            <a:r>
              <a:rPr sz="1400" b="1" dirty="0">
                <a:latin typeface="Calibri"/>
                <a:cs typeface="Calibri"/>
              </a:rPr>
              <a:t>т</a:t>
            </a:r>
            <a:r>
              <a:rPr sz="1400" b="1" spc="-10" dirty="0">
                <a:latin typeface="Calibri"/>
                <a:cs typeface="Calibri"/>
              </a:rPr>
              <a:t>ур</a:t>
            </a:r>
            <a:r>
              <a:rPr sz="1400" b="1" dirty="0">
                <a:latin typeface="Calibri"/>
                <a:cs typeface="Calibri"/>
              </a:rPr>
              <a:t>у</a:t>
            </a:r>
            <a:endParaRPr sz="1400">
              <a:latin typeface="Calibri"/>
              <a:cs typeface="Calibri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1274112"/>
              </p:ext>
            </p:extLst>
          </p:nvPr>
        </p:nvGraphicFramePr>
        <p:xfrm>
          <a:off x="500042" y="1000100"/>
          <a:ext cx="6000790" cy="1562212"/>
        </p:xfrm>
        <a:graphic>
          <a:graphicData uri="http://schemas.openxmlformats.org/drawingml/2006/table">
            <a:tbl>
              <a:tblPr/>
              <a:tblGrid>
                <a:gridCol w="1643074"/>
                <a:gridCol w="714380"/>
                <a:gridCol w="823688"/>
                <a:gridCol w="605072"/>
                <a:gridCol w="785818"/>
                <a:gridCol w="642942"/>
                <a:gridCol w="785816"/>
              </a:tblGrid>
              <a:tr h="14287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Наименование показателя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План 2021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План 2022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План</a:t>
                      </a:r>
                      <a:r>
                        <a:rPr lang="ru-RU" sz="1000" b="1" baseline="0" dirty="0" smtClean="0"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2023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06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42517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Расходы на социальную сферу 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629,0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613,2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588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326"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Расходы на </a:t>
                      </a:r>
                      <a:r>
                        <a:rPr lang="ru-RU" sz="1200" dirty="0" smtClean="0"/>
                        <a:t>физ</a:t>
                      </a:r>
                      <a:r>
                        <a:rPr lang="ru-RU" sz="1200" spc="5" dirty="0" smtClean="0"/>
                        <a:t>и</a:t>
                      </a:r>
                      <a:r>
                        <a:rPr lang="ru-RU" sz="1200" dirty="0" smtClean="0"/>
                        <a:t>чес</a:t>
                      </a:r>
                      <a:r>
                        <a:rPr lang="ru-RU" sz="1200" spc="-5" dirty="0" smtClean="0"/>
                        <a:t>ку</a:t>
                      </a:r>
                      <a:r>
                        <a:rPr lang="ru-RU" sz="1200" dirty="0" smtClean="0"/>
                        <a:t>ю </a:t>
                      </a:r>
                      <a:r>
                        <a:rPr lang="ru-RU" sz="1200" spc="-10" dirty="0" smtClean="0"/>
                        <a:t>к</a:t>
                      </a:r>
                      <a:r>
                        <a:rPr lang="ru-RU" sz="1200" spc="-45" dirty="0" smtClean="0"/>
                        <a:t>у</a:t>
                      </a:r>
                      <a:r>
                        <a:rPr lang="ru-RU" sz="1200" dirty="0" smtClean="0"/>
                        <a:t>л</a:t>
                      </a:r>
                      <a:r>
                        <a:rPr lang="ru-RU" sz="1200" spc="-45" dirty="0" smtClean="0"/>
                        <a:t>ь</a:t>
                      </a:r>
                      <a:r>
                        <a:rPr lang="ru-RU" sz="1200" dirty="0" smtClean="0"/>
                        <a:t>т</a:t>
                      </a:r>
                      <a:r>
                        <a:rPr lang="ru-RU" sz="1200" spc="-5" dirty="0" smtClean="0"/>
                        <a:t>у</a:t>
                      </a:r>
                      <a:r>
                        <a:rPr lang="ru-RU" sz="1200" spc="-10" dirty="0" smtClean="0"/>
                        <a:t>р</a:t>
                      </a:r>
                      <a:r>
                        <a:rPr lang="ru-RU" sz="1200" dirty="0" smtClean="0"/>
                        <a:t>у</a:t>
                      </a:r>
                      <a:r>
                        <a:rPr lang="ru-RU" sz="1200" spc="-50" dirty="0" smtClean="0"/>
                        <a:t> </a:t>
                      </a:r>
                      <a:r>
                        <a:rPr lang="ru-RU" sz="1200" dirty="0" smtClean="0"/>
                        <a:t>и спорт</a:t>
                      </a:r>
                      <a:endParaRPr lang="ru-RU" sz="1200" dirty="0" smtClean="0">
                        <a:latin typeface="+mn-lt"/>
                        <a:cs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27,9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4,4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23,4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3,8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22,8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3,9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285728" y="142844"/>
            <a:ext cx="6341745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НАЦИОНАЛЬНАЯ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ОР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НА</a:t>
            </a:r>
            <a:r>
              <a:rPr sz="1800" b="1" spc="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 </a:t>
            </a:r>
            <a:r>
              <a:rPr sz="1800" b="1" spc="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АЦ</a:t>
            </a:r>
            <a:r>
              <a:rPr sz="1800" b="1" spc="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ОНАЛЬНАЯ БЕ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З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800" b="1" spc="-1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П</a:t>
            </a:r>
            <a:r>
              <a:rPr sz="1800" b="1" spc="-5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СНО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ТЬ</a:t>
            </a:r>
            <a:endParaRPr sz="1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857364" y="4929190"/>
            <a:ext cx="3230245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МЕЖ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</a:t>
            </a:r>
            <a:r>
              <a:rPr sz="1800" b="1" spc="-5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Ю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ДЖЕТНЫЕ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800" b="1" spc="-1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АН</a:t>
            </a:r>
            <a:r>
              <a:rPr sz="1800" b="1" spc="-3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ФЕ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ТЫ</a:t>
            </a:r>
            <a:endParaRPr sz="1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1577010"/>
              </p:ext>
            </p:extLst>
          </p:nvPr>
        </p:nvGraphicFramePr>
        <p:xfrm>
          <a:off x="357166" y="5572132"/>
          <a:ext cx="6215106" cy="3000396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611324"/>
                <a:gridCol w="2148431"/>
                <a:gridCol w="844027"/>
                <a:gridCol w="767297"/>
                <a:gridCol w="844027"/>
              </a:tblGrid>
              <a:tr h="51959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Вид финансовой помощи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Целевое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назначение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План 2020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г.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План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2021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г.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План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2022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г.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589344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Дотация на выравнивание уровня </a:t>
                      </a:r>
                      <a:r>
                        <a:rPr lang="ru-RU" sz="1400" b="1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бюджетной</a:t>
                      </a:r>
                      <a:r>
                        <a:rPr lang="ru-RU" sz="1400" b="1" dirty="0" smtClean="0"/>
                        <a:t> обеспеченности сельских поселений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Сокращение различия</a:t>
                      </a:r>
                      <a:r>
                        <a:rPr lang="ru-RU" sz="1400" b="1" baseline="0" dirty="0" smtClean="0"/>
                        <a:t> в бюджетной обеспеченности между сельскими поселениями </a:t>
                      </a:r>
                      <a:r>
                        <a:rPr lang="ru-RU" sz="1400" b="1" baseline="0" dirty="0" err="1" smtClean="0"/>
                        <a:t>Щербиновского</a:t>
                      </a:r>
                      <a:r>
                        <a:rPr lang="ru-RU" sz="1400" b="1" baseline="0" dirty="0" smtClean="0"/>
                        <a:t> района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7800" indent="0"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3,0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7800" indent="0"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0,0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7800" indent="0"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0,0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19593">
                <a:tc gridSpan="2">
                  <a:txBody>
                    <a:bodyPr/>
                    <a:lstStyle/>
                    <a:p>
                      <a:r>
                        <a:rPr lang="ru-RU" sz="1400" dirty="0" smtClean="0"/>
                        <a:t>в том числе за счет субсидий из краевого бюджета</a:t>
                      </a:r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113" indent="-11113" algn="ctr">
                        <a:tabLst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113" indent="-11113" algn="ctr">
                        <a:tabLst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113" indent="-11113" algn="ctr">
                        <a:tabLst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1866">
                <a:tc gridSpan="2">
                  <a:txBody>
                    <a:bodyPr/>
                    <a:lstStyle/>
                    <a:p>
                      <a:r>
                        <a:rPr lang="ru-RU" sz="1400" dirty="0" smtClean="0"/>
                        <a:t>за счет районного бюджета</a:t>
                      </a:r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3,0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113" indent="-11113" algn="ctr">
                        <a:tabLst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113" indent="-11113" algn="ctr">
                        <a:tabLst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4322616"/>
              </p:ext>
            </p:extLst>
          </p:nvPr>
        </p:nvGraphicFramePr>
        <p:xfrm>
          <a:off x="357166" y="642910"/>
          <a:ext cx="6215106" cy="3967993"/>
        </p:xfrm>
        <a:graphic>
          <a:graphicData uri="http://schemas.openxmlformats.org/drawingml/2006/table">
            <a:tbl>
              <a:tblPr/>
              <a:tblGrid>
                <a:gridCol w="1807827"/>
                <a:gridCol w="707411"/>
                <a:gridCol w="786012"/>
                <a:gridCol w="628809"/>
                <a:gridCol w="786012"/>
                <a:gridCol w="707411"/>
                <a:gridCol w="791624"/>
              </a:tblGrid>
              <a:tr h="21343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Наименование показателя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2021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2022 год</a:t>
                      </a:r>
                      <a:r>
                        <a:rPr lang="ru-RU" sz="1000" dirty="0" smtClean="0">
                          <a:latin typeface="+mn-lt"/>
                          <a:ea typeface="Calibri"/>
                        </a:rPr>
                        <a:t>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346" marR="4346" marT="434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2023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16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</a:t>
                      </a:r>
                      <a:r>
                        <a:rPr lang="ru-RU" sz="1000" dirty="0" smtClean="0">
                          <a:latin typeface="+mn-lt"/>
                          <a:ea typeface="Calibri"/>
                        </a:rPr>
                        <a:t>расходах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4346" marR="4346" marT="434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</a:rPr>
                        <a:t>% в расходах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</a:rPr>
                        <a:t>% в расходах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724890">
                <a:tc>
                  <a:txBody>
                    <a:bodyPr/>
                    <a:lstStyle/>
                    <a:p>
                      <a:pPr marL="635" marR="139700">
                        <a:lnSpc>
                          <a:spcPct val="100000"/>
                        </a:lnSpc>
                      </a:pPr>
                      <a:r>
                        <a:rPr lang="ru-RU" sz="1200" b="1" dirty="0" smtClean="0"/>
                        <a:t>Все</a:t>
                      </a:r>
                      <a:r>
                        <a:rPr lang="ru-RU" sz="1200" b="1" spc="-25" dirty="0" smtClean="0"/>
                        <a:t>г</a:t>
                      </a:r>
                      <a:r>
                        <a:rPr lang="ru-RU" sz="1200" b="1" dirty="0" smtClean="0"/>
                        <a:t>о</a:t>
                      </a:r>
                      <a:r>
                        <a:rPr lang="ru-RU" sz="1200" b="1" spc="5" dirty="0" smtClean="0"/>
                        <a:t> </a:t>
                      </a:r>
                      <a:r>
                        <a:rPr lang="ru-RU" sz="1200" b="1" dirty="0" smtClean="0"/>
                        <a:t>р</a:t>
                      </a:r>
                      <a:r>
                        <a:rPr lang="ru-RU" sz="1200" b="1" spc="-5" dirty="0" smtClean="0"/>
                        <a:t>а</a:t>
                      </a:r>
                      <a:r>
                        <a:rPr lang="ru-RU" sz="1200" b="1" dirty="0" smtClean="0"/>
                        <a:t>с</a:t>
                      </a:r>
                      <a:r>
                        <a:rPr lang="ru-RU" sz="1200" b="1" spc="-25" dirty="0" smtClean="0"/>
                        <a:t>хо</a:t>
                      </a:r>
                      <a:r>
                        <a:rPr lang="ru-RU" sz="1200" b="1" spc="-15" dirty="0" smtClean="0"/>
                        <a:t>д</a:t>
                      </a:r>
                      <a:r>
                        <a:rPr lang="ru-RU" sz="1200" b="1" dirty="0" smtClean="0"/>
                        <a:t>ов на н</a:t>
                      </a:r>
                      <a:r>
                        <a:rPr lang="ru-RU" sz="1200" b="1" spc="-5" dirty="0" smtClean="0"/>
                        <a:t>а</a:t>
                      </a:r>
                      <a:r>
                        <a:rPr lang="ru-RU" sz="1200" b="1" dirty="0" smtClean="0"/>
                        <a:t>цион</a:t>
                      </a:r>
                      <a:r>
                        <a:rPr lang="ru-RU" sz="1200" b="1" spc="-5" dirty="0" smtClean="0"/>
                        <a:t>а</a:t>
                      </a:r>
                      <a:r>
                        <a:rPr lang="ru-RU" sz="1200" b="1" dirty="0" smtClean="0"/>
                        <a:t>л</a:t>
                      </a:r>
                      <a:r>
                        <a:rPr lang="ru-RU" sz="1200" b="1" spc="-10" dirty="0" smtClean="0"/>
                        <a:t>ьн</a:t>
                      </a:r>
                      <a:r>
                        <a:rPr lang="ru-RU" sz="1200" b="1" spc="-5" dirty="0" smtClean="0"/>
                        <a:t>у</a:t>
                      </a:r>
                      <a:r>
                        <a:rPr lang="ru-RU" sz="1200" b="1" dirty="0" smtClean="0"/>
                        <a:t>ю</a:t>
                      </a:r>
                      <a:r>
                        <a:rPr lang="ru-RU" sz="1200" b="1" spc="-50" dirty="0" smtClean="0"/>
                        <a:t> </a:t>
                      </a:r>
                      <a:r>
                        <a:rPr lang="ru-RU" sz="1200" b="1" dirty="0" smtClean="0"/>
                        <a:t>оборо</a:t>
                      </a:r>
                      <a:r>
                        <a:rPr lang="ru-RU" sz="1200" b="1" spc="5" dirty="0" smtClean="0"/>
                        <a:t>н</a:t>
                      </a:r>
                      <a:r>
                        <a:rPr lang="ru-RU" sz="1200" b="1" dirty="0" smtClean="0"/>
                        <a:t>у</a:t>
                      </a:r>
                      <a:r>
                        <a:rPr lang="ru-RU" sz="1200" b="1" spc="-5" dirty="0" smtClean="0"/>
                        <a:t> </a:t>
                      </a:r>
                      <a:r>
                        <a:rPr lang="ru-RU" sz="1200" b="1" dirty="0" smtClean="0"/>
                        <a:t>и н</a:t>
                      </a:r>
                      <a:r>
                        <a:rPr lang="ru-RU" sz="1200" b="1" spc="-5" dirty="0" smtClean="0"/>
                        <a:t>а</a:t>
                      </a:r>
                      <a:r>
                        <a:rPr lang="ru-RU" sz="1200" b="1" dirty="0" smtClean="0"/>
                        <a:t>цион</a:t>
                      </a:r>
                      <a:r>
                        <a:rPr lang="ru-RU" sz="1200" b="1" spc="-5" dirty="0" smtClean="0"/>
                        <a:t>а</a:t>
                      </a:r>
                      <a:r>
                        <a:rPr lang="ru-RU" sz="1200" b="1" dirty="0" smtClean="0"/>
                        <a:t>л</a:t>
                      </a:r>
                      <a:r>
                        <a:rPr lang="ru-RU" sz="1200" b="1" spc="-10" dirty="0" smtClean="0"/>
                        <a:t>ьн</a:t>
                      </a:r>
                      <a:r>
                        <a:rPr lang="ru-RU" sz="1200" b="1" spc="-5" dirty="0" smtClean="0"/>
                        <a:t>у</a:t>
                      </a:r>
                      <a:r>
                        <a:rPr lang="ru-RU" sz="1200" b="1" dirty="0" smtClean="0"/>
                        <a:t>ю</a:t>
                      </a:r>
                      <a:r>
                        <a:rPr lang="ru-RU" sz="1200" b="1" spc="-50" dirty="0" smtClean="0"/>
                        <a:t> </a:t>
                      </a:r>
                      <a:r>
                        <a:rPr lang="ru-RU" sz="1200" b="1" dirty="0" smtClean="0"/>
                        <a:t>б</a:t>
                      </a:r>
                      <a:r>
                        <a:rPr lang="ru-RU" sz="1200" b="1" spc="-10" dirty="0" smtClean="0"/>
                        <a:t>е</a:t>
                      </a:r>
                      <a:r>
                        <a:rPr lang="ru-RU" sz="1200" b="1" dirty="0" smtClean="0"/>
                        <a:t>зо</a:t>
                      </a:r>
                      <a:r>
                        <a:rPr lang="ru-RU" sz="1200" b="1" spc="-5" dirty="0" smtClean="0"/>
                        <a:t>па</a:t>
                      </a:r>
                      <a:r>
                        <a:rPr lang="ru-RU" sz="1200" b="1" dirty="0" smtClean="0"/>
                        <a:t>с</a:t>
                      </a:r>
                      <a:r>
                        <a:rPr lang="ru-RU" sz="1200" b="1" spc="5" dirty="0" smtClean="0"/>
                        <a:t>н</a:t>
                      </a:r>
                      <a:r>
                        <a:rPr lang="ru-RU" sz="1200" b="1" dirty="0" smtClean="0"/>
                        <a:t>ость</a:t>
                      </a:r>
                      <a:endParaRPr lang="ru-RU" sz="1200" b="1" dirty="0">
                        <a:latin typeface="+mn-lt"/>
                        <a:cs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10,7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100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8,8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4346" marR="4346" marT="4346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100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8,7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100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7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в том числе: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 dirty="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 dirty="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 dirty="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346" marR="4346" marT="4346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724890">
                <a:tc>
                  <a:txBody>
                    <a:bodyPr/>
                    <a:lstStyle/>
                    <a:p>
                      <a:pPr marL="635" marR="172720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Р</a:t>
                      </a:r>
                      <a:r>
                        <a:rPr lang="ru-RU" sz="1200" spc="-10" dirty="0" smtClean="0"/>
                        <a:t>а</a:t>
                      </a:r>
                      <a:r>
                        <a:rPr lang="ru-RU" sz="1200" dirty="0" smtClean="0"/>
                        <a:t>с</a:t>
                      </a:r>
                      <a:r>
                        <a:rPr lang="ru-RU" sz="1200" spc="-25" dirty="0" smtClean="0"/>
                        <a:t>хо</a:t>
                      </a:r>
                      <a:r>
                        <a:rPr lang="ru-RU" sz="1200" dirty="0" smtClean="0"/>
                        <a:t>ды</a:t>
                      </a:r>
                      <a:r>
                        <a:rPr lang="ru-RU" sz="1200" spc="-15" dirty="0" smtClean="0"/>
                        <a:t> </a:t>
                      </a:r>
                      <a:r>
                        <a:rPr lang="ru-RU" sz="1200" dirty="0" smtClean="0"/>
                        <a:t>на</a:t>
                      </a:r>
                      <a:r>
                        <a:rPr lang="ru-RU" sz="1200" spc="-15" dirty="0" smtClean="0"/>
                        <a:t> </a:t>
                      </a:r>
                      <a:r>
                        <a:rPr lang="ru-RU" sz="1200" dirty="0" smtClean="0"/>
                        <a:t>н</a:t>
                      </a:r>
                      <a:r>
                        <a:rPr lang="ru-RU" sz="1200" spc="-5" dirty="0" smtClean="0"/>
                        <a:t>а</a:t>
                      </a:r>
                      <a:r>
                        <a:rPr lang="ru-RU" sz="1200" dirty="0" smtClean="0"/>
                        <a:t>цион</a:t>
                      </a:r>
                      <a:r>
                        <a:rPr lang="ru-RU" sz="1200" spc="-5" dirty="0" smtClean="0"/>
                        <a:t>а</a:t>
                      </a:r>
                      <a:r>
                        <a:rPr lang="ru-RU" sz="1200" dirty="0" smtClean="0"/>
                        <a:t>л</a:t>
                      </a:r>
                      <a:r>
                        <a:rPr lang="ru-RU" sz="1200" spc="-10" dirty="0" smtClean="0"/>
                        <a:t>ь</a:t>
                      </a:r>
                      <a:r>
                        <a:rPr lang="ru-RU" sz="1200" dirty="0" smtClean="0"/>
                        <a:t>н</a:t>
                      </a:r>
                      <a:r>
                        <a:rPr lang="ru-RU" sz="1200" spc="-5" dirty="0" smtClean="0"/>
                        <a:t>у</a:t>
                      </a:r>
                      <a:r>
                        <a:rPr lang="ru-RU" sz="1200" dirty="0" smtClean="0"/>
                        <a:t>ю оборо</a:t>
                      </a:r>
                      <a:r>
                        <a:rPr lang="ru-RU" sz="1200" spc="5" dirty="0" smtClean="0"/>
                        <a:t>н</a:t>
                      </a:r>
                      <a:r>
                        <a:rPr lang="ru-RU" sz="1200" dirty="0" smtClean="0"/>
                        <a:t>у</a:t>
                      </a:r>
                      <a:r>
                        <a:rPr lang="ru-RU" sz="1200" spc="-15" dirty="0" smtClean="0"/>
                        <a:t> </a:t>
                      </a:r>
                      <a:r>
                        <a:rPr lang="ru-RU" sz="1200" dirty="0" smtClean="0"/>
                        <a:t>(</a:t>
                      </a:r>
                      <a:r>
                        <a:rPr lang="ru-RU" sz="1200" spc="-10" dirty="0" smtClean="0"/>
                        <a:t>м</a:t>
                      </a:r>
                      <a:r>
                        <a:rPr lang="ru-RU" sz="1200" dirty="0" smtClean="0"/>
                        <a:t>обилиза</a:t>
                      </a:r>
                      <a:r>
                        <a:rPr lang="ru-RU" sz="1200" spc="-5" dirty="0" smtClean="0"/>
                        <a:t>ц</a:t>
                      </a:r>
                      <a:r>
                        <a:rPr lang="ru-RU" sz="1200" dirty="0" smtClean="0"/>
                        <a:t>ио</a:t>
                      </a:r>
                      <a:r>
                        <a:rPr lang="ru-RU" sz="1200" spc="5" dirty="0" smtClean="0"/>
                        <a:t>н</a:t>
                      </a:r>
                      <a:r>
                        <a:rPr lang="ru-RU" sz="1200" spc="-10" dirty="0" smtClean="0"/>
                        <a:t>н</a:t>
                      </a:r>
                      <a:r>
                        <a:rPr lang="ru-RU" sz="1200" spc="-5" dirty="0" smtClean="0"/>
                        <a:t>а</a:t>
                      </a:r>
                      <a:r>
                        <a:rPr lang="ru-RU" sz="1200" dirty="0" smtClean="0"/>
                        <a:t>я </a:t>
                      </a:r>
                      <a:r>
                        <a:rPr lang="ru-RU" sz="1200" spc="-5" dirty="0" smtClean="0"/>
                        <a:t>п</a:t>
                      </a:r>
                      <a:r>
                        <a:rPr lang="ru-RU" sz="1200" spc="-25" dirty="0" smtClean="0"/>
                        <a:t>о</a:t>
                      </a:r>
                      <a:r>
                        <a:rPr lang="ru-RU" sz="1200" dirty="0" smtClean="0"/>
                        <a:t>д</a:t>
                      </a:r>
                      <a:r>
                        <a:rPr lang="ru-RU" sz="1200" spc="-25" dirty="0" smtClean="0"/>
                        <a:t>г</a:t>
                      </a:r>
                      <a:r>
                        <a:rPr lang="ru-RU" sz="1200" dirty="0" smtClean="0"/>
                        <a:t>о</a:t>
                      </a:r>
                      <a:r>
                        <a:rPr lang="ru-RU" sz="1200" spc="-10" dirty="0" smtClean="0"/>
                        <a:t>т</a:t>
                      </a:r>
                      <a:r>
                        <a:rPr lang="ru-RU" sz="1200" dirty="0" smtClean="0"/>
                        <a:t>о</a:t>
                      </a:r>
                      <a:r>
                        <a:rPr lang="ru-RU" sz="1200" spc="-5" dirty="0" smtClean="0"/>
                        <a:t>в</a:t>
                      </a:r>
                      <a:r>
                        <a:rPr lang="ru-RU" sz="1200" spc="-20" dirty="0" smtClean="0"/>
                        <a:t>к</a:t>
                      </a:r>
                      <a:r>
                        <a:rPr lang="ru-RU" sz="1200" dirty="0" smtClean="0"/>
                        <a:t>а</a:t>
                      </a:r>
                      <a:r>
                        <a:rPr lang="ru-RU" sz="1200" spc="-15" dirty="0" smtClean="0"/>
                        <a:t> </a:t>
                      </a:r>
                      <a:r>
                        <a:rPr lang="ru-RU" sz="1200" dirty="0" smtClean="0"/>
                        <a:t>э</a:t>
                      </a:r>
                      <a:r>
                        <a:rPr lang="ru-RU" sz="1200" spc="-30" dirty="0" smtClean="0"/>
                        <a:t>к</a:t>
                      </a:r>
                      <a:r>
                        <a:rPr lang="ru-RU" sz="1200" dirty="0" smtClean="0"/>
                        <a:t>о</a:t>
                      </a:r>
                      <a:r>
                        <a:rPr lang="ru-RU" sz="1200" spc="5" dirty="0" smtClean="0"/>
                        <a:t>н</a:t>
                      </a:r>
                      <a:r>
                        <a:rPr lang="ru-RU" sz="1200" dirty="0" smtClean="0"/>
                        <a:t>оми</a:t>
                      </a:r>
                      <a:r>
                        <a:rPr lang="ru-RU" sz="1200" spc="-5" dirty="0" smtClean="0"/>
                        <a:t>к</a:t>
                      </a:r>
                      <a:r>
                        <a:rPr lang="ru-RU" sz="1200" dirty="0" smtClean="0"/>
                        <a:t>и)</a:t>
                      </a:r>
                      <a:endParaRPr lang="ru-RU" sz="1200" dirty="0">
                        <a:latin typeface="+mn-lt"/>
                        <a:cs typeface="Calibri"/>
                      </a:endParaRP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0,034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0,028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0,028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4240">
                <a:tc>
                  <a:txBody>
                    <a:bodyPr/>
                    <a:lstStyle/>
                    <a:p>
                      <a:pPr marL="635" marR="267970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Р</a:t>
                      </a:r>
                      <a:r>
                        <a:rPr lang="ru-RU" sz="1200" spc="-10" dirty="0" smtClean="0"/>
                        <a:t>а</a:t>
                      </a:r>
                      <a:r>
                        <a:rPr lang="ru-RU" sz="1200" dirty="0" smtClean="0"/>
                        <a:t>с</a:t>
                      </a:r>
                      <a:r>
                        <a:rPr lang="ru-RU" sz="1200" spc="-25" dirty="0" smtClean="0"/>
                        <a:t>хо</a:t>
                      </a:r>
                      <a:r>
                        <a:rPr lang="ru-RU" sz="1200" dirty="0" smtClean="0"/>
                        <a:t>ды</a:t>
                      </a:r>
                      <a:r>
                        <a:rPr lang="ru-RU" sz="1200" spc="-15" dirty="0" smtClean="0"/>
                        <a:t> </a:t>
                      </a:r>
                      <a:r>
                        <a:rPr lang="ru-RU" sz="1200" dirty="0" smtClean="0"/>
                        <a:t>на</a:t>
                      </a:r>
                      <a:r>
                        <a:rPr lang="ru-RU" sz="1200" spc="-15" dirty="0" smtClean="0"/>
                        <a:t> </a:t>
                      </a:r>
                      <a:r>
                        <a:rPr lang="ru-RU" sz="1200" dirty="0" smtClean="0"/>
                        <a:t>н</a:t>
                      </a:r>
                      <a:r>
                        <a:rPr lang="ru-RU" sz="1200" spc="-5" dirty="0" smtClean="0"/>
                        <a:t>а</a:t>
                      </a:r>
                      <a:r>
                        <a:rPr lang="ru-RU" sz="1200" dirty="0" smtClean="0"/>
                        <a:t>цион</a:t>
                      </a:r>
                      <a:r>
                        <a:rPr lang="ru-RU" sz="1200" spc="-5" dirty="0" smtClean="0"/>
                        <a:t>а</a:t>
                      </a:r>
                      <a:r>
                        <a:rPr lang="ru-RU" sz="1200" dirty="0" smtClean="0"/>
                        <a:t>л</a:t>
                      </a:r>
                      <a:r>
                        <a:rPr lang="ru-RU" sz="1200" spc="-10" dirty="0" smtClean="0"/>
                        <a:t>ь</a:t>
                      </a:r>
                      <a:r>
                        <a:rPr lang="ru-RU" sz="1200" dirty="0" smtClean="0"/>
                        <a:t>н</a:t>
                      </a:r>
                      <a:r>
                        <a:rPr lang="ru-RU" sz="1200" spc="-5" dirty="0" smtClean="0"/>
                        <a:t>у</a:t>
                      </a:r>
                      <a:r>
                        <a:rPr lang="ru-RU" sz="1200" dirty="0" smtClean="0"/>
                        <a:t>ю б</a:t>
                      </a:r>
                      <a:r>
                        <a:rPr lang="ru-RU" sz="1200" spc="-10" dirty="0" smtClean="0"/>
                        <a:t>е</a:t>
                      </a:r>
                      <a:r>
                        <a:rPr lang="ru-RU" sz="1200" dirty="0" smtClean="0"/>
                        <a:t>зо</a:t>
                      </a:r>
                      <a:r>
                        <a:rPr lang="ru-RU" sz="1200" spc="-5" dirty="0" smtClean="0"/>
                        <a:t>па</a:t>
                      </a:r>
                      <a:r>
                        <a:rPr lang="ru-RU" sz="1200" dirty="0" smtClean="0"/>
                        <a:t>с</a:t>
                      </a:r>
                      <a:r>
                        <a:rPr lang="ru-RU" sz="1200" spc="5" dirty="0" smtClean="0"/>
                        <a:t>н</a:t>
                      </a:r>
                      <a:r>
                        <a:rPr lang="ru-RU" sz="1200" dirty="0" smtClean="0"/>
                        <a:t>ость</a:t>
                      </a:r>
                      <a:endParaRPr lang="ru-RU" sz="1200" dirty="0">
                        <a:latin typeface="+mn-lt"/>
                        <a:cs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10,623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99,7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8,774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99,7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8,703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99,7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1086191">
                <a:tc>
                  <a:txBody>
                    <a:bodyPr/>
                    <a:lstStyle/>
                    <a:p>
                      <a:pPr marL="635" marR="90170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в</a:t>
                      </a:r>
                      <a:r>
                        <a:rPr lang="ru-RU" sz="1200" spc="-15" dirty="0" smtClean="0"/>
                        <a:t> </a:t>
                      </a:r>
                      <a:r>
                        <a:rPr lang="ru-RU" sz="1200" spc="-50" dirty="0" smtClean="0"/>
                        <a:t>т</a:t>
                      </a:r>
                      <a:r>
                        <a:rPr lang="ru-RU" sz="1200" dirty="0" smtClean="0"/>
                        <a:t>.ч.</a:t>
                      </a:r>
                      <a:r>
                        <a:rPr lang="ru-RU" sz="1200" spc="5" dirty="0" smtClean="0"/>
                        <a:t> </a:t>
                      </a:r>
                      <a:r>
                        <a:rPr lang="ru-RU" sz="1200" dirty="0" smtClean="0"/>
                        <a:t>защита</a:t>
                      </a:r>
                      <a:r>
                        <a:rPr lang="ru-RU" sz="1200" spc="-25" dirty="0" smtClean="0"/>
                        <a:t> </a:t>
                      </a:r>
                      <a:r>
                        <a:rPr lang="ru-RU" sz="1200" dirty="0" smtClean="0"/>
                        <a:t>н</a:t>
                      </a:r>
                      <a:r>
                        <a:rPr lang="ru-RU" sz="1200" spc="-5" dirty="0" smtClean="0"/>
                        <a:t>а</a:t>
                      </a:r>
                      <a:r>
                        <a:rPr lang="ru-RU" sz="1200" dirty="0" smtClean="0"/>
                        <a:t>с</a:t>
                      </a:r>
                      <a:r>
                        <a:rPr lang="ru-RU" sz="1200" spc="-30" dirty="0" smtClean="0"/>
                        <a:t>е</a:t>
                      </a:r>
                      <a:r>
                        <a:rPr lang="ru-RU" sz="1200" dirty="0" smtClean="0"/>
                        <a:t>л</a:t>
                      </a:r>
                      <a:r>
                        <a:rPr lang="ru-RU" sz="1200" spc="-5" dirty="0" smtClean="0"/>
                        <a:t>е</a:t>
                      </a:r>
                      <a:r>
                        <a:rPr lang="ru-RU" sz="1200" dirty="0" smtClean="0"/>
                        <a:t>ния</a:t>
                      </a:r>
                      <a:r>
                        <a:rPr lang="ru-RU" sz="1200" spc="-30" dirty="0" smtClean="0"/>
                        <a:t> </a:t>
                      </a:r>
                      <a:r>
                        <a:rPr lang="ru-RU" sz="1200" dirty="0" smtClean="0"/>
                        <a:t>и </a:t>
                      </a:r>
                      <a:r>
                        <a:rPr lang="ru-RU" sz="1200" spc="-15" dirty="0" smtClean="0"/>
                        <a:t>т</a:t>
                      </a:r>
                      <a:r>
                        <a:rPr lang="ru-RU" sz="1200" spc="-5" dirty="0" smtClean="0"/>
                        <a:t>е</a:t>
                      </a:r>
                      <a:r>
                        <a:rPr lang="ru-RU" sz="1200" dirty="0" smtClean="0"/>
                        <a:t>рри</a:t>
                      </a:r>
                      <a:r>
                        <a:rPr lang="ru-RU" sz="1200" spc="-15" dirty="0" smtClean="0"/>
                        <a:t>т</a:t>
                      </a:r>
                      <a:r>
                        <a:rPr lang="ru-RU" sz="1200" dirty="0" smtClean="0"/>
                        <a:t>ории</a:t>
                      </a:r>
                      <a:r>
                        <a:rPr lang="ru-RU" sz="1200" spc="-30" dirty="0" smtClean="0"/>
                        <a:t> </a:t>
                      </a:r>
                      <a:r>
                        <a:rPr lang="ru-RU" sz="1200" dirty="0" smtClean="0"/>
                        <a:t>от</a:t>
                      </a:r>
                      <a:r>
                        <a:rPr lang="ru-RU" sz="1200" spc="-5" dirty="0" smtClean="0"/>
                        <a:t> </a:t>
                      </a:r>
                      <a:r>
                        <a:rPr lang="ru-RU" sz="1200" dirty="0" smtClean="0"/>
                        <a:t>чр</a:t>
                      </a:r>
                      <a:r>
                        <a:rPr lang="ru-RU" sz="1200" spc="-5" dirty="0" smtClean="0"/>
                        <a:t>е</a:t>
                      </a:r>
                      <a:r>
                        <a:rPr lang="ru-RU" sz="1200" dirty="0" smtClean="0"/>
                        <a:t>зв</a:t>
                      </a:r>
                      <a:r>
                        <a:rPr lang="ru-RU" sz="1200" spc="-5" dirty="0" smtClean="0"/>
                        <a:t>ы</a:t>
                      </a:r>
                      <a:r>
                        <a:rPr lang="ru-RU" sz="1200" dirty="0" smtClean="0"/>
                        <a:t>чай</a:t>
                      </a:r>
                      <a:r>
                        <a:rPr lang="ru-RU" sz="1200" spc="5" dirty="0" smtClean="0"/>
                        <a:t>н</a:t>
                      </a:r>
                      <a:r>
                        <a:rPr lang="ru-RU" sz="1200" dirty="0" smtClean="0"/>
                        <a:t>ых сит</a:t>
                      </a:r>
                      <a:r>
                        <a:rPr lang="ru-RU" sz="1200" spc="-5" dirty="0" smtClean="0"/>
                        <a:t>уа</a:t>
                      </a:r>
                      <a:r>
                        <a:rPr lang="ru-RU" sz="1200" dirty="0" smtClean="0"/>
                        <a:t>ций</a:t>
                      </a:r>
                      <a:r>
                        <a:rPr lang="ru-RU" sz="1200" spc="-40" dirty="0" smtClean="0"/>
                        <a:t> </a:t>
                      </a:r>
                      <a:r>
                        <a:rPr lang="ru-RU" sz="1200" spc="-5" dirty="0" smtClean="0"/>
                        <a:t>п</a:t>
                      </a:r>
                      <a:r>
                        <a:rPr lang="ru-RU" sz="1200" dirty="0" smtClean="0"/>
                        <a:t>рир</a:t>
                      </a:r>
                      <a:r>
                        <a:rPr lang="ru-RU" sz="1200" spc="-25" dirty="0" smtClean="0"/>
                        <a:t>о</a:t>
                      </a:r>
                      <a:r>
                        <a:rPr lang="ru-RU" sz="1200" dirty="0" smtClean="0"/>
                        <a:t>дно</a:t>
                      </a:r>
                      <a:r>
                        <a:rPr lang="ru-RU" sz="1200" spc="-20" dirty="0" smtClean="0"/>
                        <a:t>г</a:t>
                      </a:r>
                      <a:r>
                        <a:rPr lang="ru-RU" sz="1200" dirty="0" smtClean="0"/>
                        <a:t>о</a:t>
                      </a:r>
                      <a:r>
                        <a:rPr lang="ru-RU" sz="1200" spc="-5" dirty="0" smtClean="0"/>
                        <a:t> </a:t>
                      </a:r>
                      <a:r>
                        <a:rPr lang="ru-RU" sz="1200" dirty="0" smtClean="0"/>
                        <a:t>и </a:t>
                      </a:r>
                      <a:r>
                        <a:rPr lang="ru-RU" sz="1200" spc="-15" dirty="0" smtClean="0"/>
                        <a:t>т</a:t>
                      </a:r>
                      <a:r>
                        <a:rPr lang="ru-RU" sz="1200" spc="-20" dirty="0" smtClean="0"/>
                        <a:t>е</a:t>
                      </a:r>
                      <a:r>
                        <a:rPr lang="ru-RU" sz="1200" dirty="0" smtClean="0"/>
                        <a:t>х</a:t>
                      </a:r>
                      <a:r>
                        <a:rPr lang="ru-RU" sz="1200" spc="5" dirty="0" smtClean="0"/>
                        <a:t>н</a:t>
                      </a:r>
                      <a:r>
                        <a:rPr lang="ru-RU" sz="1200" dirty="0" smtClean="0"/>
                        <a:t>о</a:t>
                      </a:r>
                      <a:r>
                        <a:rPr lang="ru-RU" sz="1200" spc="-20" dirty="0" smtClean="0"/>
                        <a:t>г</a:t>
                      </a:r>
                      <a:r>
                        <a:rPr lang="ru-RU" sz="1200" spc="-5" dirty="0" smtClean="0"/>
                        <a:t>е</a:t>
                      </a:r>
                      <a:r>
                        <a:rPr lang="ru-RU" sz="1200" dirty="0" smtClean="0"/>
                        <a:t>нно</a:t>
                      </a:r>
                      <a:r>
                        <a:rPr lang="ru-RU" sz="1200" spc="-20" dirty="0" smtClean="0"/>
                        <a:t>г</a:t>
                      </a:r>
                      <a:r>
                        <a:rPr lang="ru-RU" sz="1200" dirty="0" smtClean="0"/>
                        <a:t>о</a:t>
                      </a:r>
                      <a:r>
                        <a:rPr lang="ru-RU" sz="1200" spc="-20" dirty="0" smtClean="0"/>
                        <a:t> </a:t>
                      </a:r>
                      <a:r>
                        <a:rPr lang="ru-RU" sz="1200" dirty="0" smtClean="0"/>
                        <a:t>хар</a:t>
                      </a:r>
                      <a:r>
                        <a:rPr lang="ru-RU" sz="1200" spc="-5" dirty="0" smtClean="0"/>
                        <a:t>а</a:t>
                      </a:r>
                      <a:r>
                        <a:rPr lang="ru-RU" sz="1200" spc="-10" dirty="0" smtClean="0"/>
                        <a:t>к</a:t>
                      </a:r>
                      <a:r>
                        <a:rPr lang="ru-RU" sz="1200" spc="-15" dirty="0" smtClean="0"/>
                        <a:t>т</a:t>
                      </a:r>
                      <a:r>
                        <a:rPr lang="ru-RU" sz="1200" spc="-5" dirty="0" smtClean="0"/>
                        <a:t>е</a:t>
                      </a:r>
                      <a:r>
                        <a:rPr lang="ru-RU" sz="1200" dirty="0" smtClean="0"/>
                        <a:t>р</a:t>
                      </a:r>
                      <a:r>
                        <a:rPr lang="ru-RU" sz="1200" spc="-5" dirty="0" smtClean="0"/>
                        <a:t>а</a:t>
                      </a:r>
                      <a:r>
                        <a:rPr lang="ru-RU" sz="1200" dirty="0" smtClean="0"/>
                        <a:t>, </a:t>
                      </a:r>
                      <a:r>
                        <a:rPr lang="ru-RU" sz="1200" spc="-10" dirty="0" smtClean="0"/>
                        <a:t>г</a:t>
                      </a:r>
                      <a:r>
                        <a:rPr lang="ru-RU" sz="1200" dirty="0" smtClean="0"/>
                        <a:t>р</a:t>
                      </a:r>
                      <a:r>
                        <a:rPr lang="ru-RU" sz="1200" spc="-5" dirty="0" smtClean="0"/>
                        <a:t>а</a:t>
                      </a:r>
                      <a:r>
                        <a:rPr lang="ru-RU" sz="1200" dirty="0" smtClean="0"/>
                        <a:t>жд</a:t>
                      </a:r>
                      <a:r>
                        <a:rPr lang="ru-RU" sz="1200" spc="-10" dirty="0" smtClean="0"/>
                        <a:t>а</a:t>
                      </a:r>
                      <a:r>
                        <a:rPr lang="ru-RU" sz="1200" dirty="0" smtClean="0"/>
                        <a:t>нс</a:t>
                      </a:r>
                      <a:r>
                        <a:rPr lang="ru-RU" sz="1200" spc="-20" dirty="0" smtClean="0"/>
                        <a:t>к</a:t>
                      </a:r>
                      <a:r>
                        <a:rPr lang="ru-RU" sz="1200" spc="-5" dirty="0" smtClean="0"/>
                        <a:t>а</a:t>
                      </a:r>
                      <a:r>
                        <a:rPr lang="ru-RU" sz="1200" dirty="0" smtClean="0"/>
                        <a:t>я</a:t>
                      </a:r>
                      <a:r>
                        <a:rPr lang="ru-RU" sz="1200" spc="-20" dirty="0" smtClean="0"/>
                        <a:t> </a:t>
                      </a:r>
                      <a:r>
                        <a:rPr lang="ru-RU" sz="1200" dirty="0" smtClean="0"/>
                        <a:t>оборо</a:t>
                      </a:r>
                      <a:r>
                        <a:rPr lang="ru-RU" sz="1200" spc="5" dirty="0" smtClean="0"/>
                        <a:t>н</a:t>
                      </a:r>
                      <a:r>
                        <a:rPr lang="ru-RU" sz="1200" dirty="0" smtClean="0"/>
                        <a:t>а</a:t>
                      </a:r>
                      <a:endParaRPr lang="ru-RU" sz="1200" dirty="0">
                        <a:latin typeface="+mn-lt"/>
                        <a:cs typeface="Calibri"/>
                      </a:endParaRP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10,623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99,7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8,774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99,7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8,703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99,7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57166" y="323528"/>
            <a:ext cx="6241415" cy="8309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 algn="ctr">
              <a:lnSpc>
                <a:spcPct val="100000"/>
              </a:lnSpc>
            </a:pPr>
            <a:r>
              <a:rPr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РЕ</a:t>
            </a:r>
            <a:r>
              <a:rPr sz="1800" b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З</a:t>
            </a:r>
            <a:r>
              <a:rPr sz="1800" b="1" spc="-1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</a:t>
            </a:r>
            <a:r>
              <a:rPr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</a:t>
            </a:r>
            <a:r>
              <a:rPr sz="1800" b="1" spc="-1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Ь</a:t>
            </a:r>
            <a:r>
              <a:rPr sz="1800" b="1" spc="-1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800" b="1" spc="-1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</a:t>
            </a:r>
            <a:r>
              <a:rPr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ТЫ</a:t>
            </a:r>
            <a:r>
              <a:rPr sz="1800" b="1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ВЫ</a:t>
            </a:r>
            <a:r>
              <a:rPr sz="1800" b="1" spc="-9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</a:t>
            </a:r>
            <a:r>
              <a:rPr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АВНИ</a:t>
            </a:r>
            <a:r>
              <a:rPr sz="1800" b="1" spc="-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В</a:t>
            </a:r>
            <a:r>
              <a:rPr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АНИЯ</a:t>
            </a:r>
            <a:r>
              <a:rPr sz="1800" b="1" spc="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</a:t>
            </a:r>
            <a:r>
              <a:rPr sz="1800" b="1" spc="-5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Ю</a:t>
            </a:r>
            <a:r>
              <a:rPr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ДЖЕТНОЙ </a:t>
            </a:r>
            <a:r>
              <a:rPr sz="1800" b="1" spc="-1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</a:t>
            </a:r>
            <a:r>
              <a:rPr sz="1800" b="1" spc="-4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</a:t>
            </a:r>
            <a:r>
              <a:rPr sz="1800" b="1" spc="-1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П</a:t>
            </a:r>
            <a:r>
              <a:rPr sz="1800" b="1" spc="-3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Ч</a:t>
            </a:r>
            <a:r>
              <a:rPr sz="1800" b="1" spc="-1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800" b="1" spc="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800" b="1" spc="-1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</a:t>
            </a:r>
            <a:r>
              <a:rPr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ТИ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</a:t>
            </a:r>
            <a:r>
              <a:rPr sz="1800" b="1" spc="-3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ЛЬ</a:t>
            </a:r>
            <a:r>
              <a:rPr sz="1800" b="1" spc="-1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СК</a:t>
            </a:r>
            <a:r>
              <a:rPr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ИХ</a:t>
            </a:r>
            <a:r>
              <a:rPr sz="1800" b="1" spc="1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П</a:t>
            </a:r>
            <a:r>
              <a:rPr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8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</a:t>
            </a:r>
            <a:r>
              <a:rPr sz="1800" b="1" spc="-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</a:t>
            </a:r>
            <a:r>
              <a:rPr sz="18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800" b="1" spc="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</a:t>
            </a:r>
            <a:r>
              <a:rPr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Й</a:t>
            </a:r>
            <a:r>
              <a:rPr sz="1800" b="1" spc="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ЩЕР</a:t>
            </a:r>
            <a:r>
              <a:rPr sz="18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</a:t>
            </a:r>
            <a:r>
              <a:rPr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</a:t>
            </a:r>
            <a:r>
              <a:rPr sz="1800" b="1" spc="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8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В</a:t>
            </a:r>
            <a:r>
              <a:rPr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</a:t>
            </a:r>
            <a:r>
              <a:rPr sz="1800" b="1" spc="-6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К</a:t>
            </a:r>
            <a:r>
              <a:rPr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800" b="1" spc="-5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Г</a:t>
            </a:r>
            <a:r>
              <a:rPr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 </a:t>
            </a:r>
            <a:r>
              <a:rPr sz="1800" b="1" spc="-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</a:t>
            </a:r>
            <a:r>
              <a:rPr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АЙОНА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</a:p>
          <a:p>
            <a:pPr marR="5080" algn="ctr">
              <a:lnSpc>
                <a:spcPct val="100000"/>
              </a:lnSpc>
            </a:pP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НА 2021 ГОД</a:t>
            </a:r>
            <a:endParaRPr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98441" y="4496564"/>
            <a:ext cx="6200140" cy="21082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715" indent="264795" algn="just">
              <a:lnSpc>
                <a:spcPct val="100000"/>
              </a:lnSpc>
            </a:pPr>
            <a:r>
              <a:rPr sz="1400" dirty="0" err="1" smtClean="0">
                <a:latin typeface="Calibri"/>
                <a:cs typeface="Calibri"/>
              </a:rPr>
              <a:t>Превыше</a:t>
            </a:r>
            <a:r>
              <a:rPr sz="1400" spc="-10" dirty="0" err="1" smtClean="0">
                <a:latin typeface="Calibri"/>
                <a:cs typeface="Calibri"/>
              </a:rPr>
              <a:t>н</a:t>
            </a:r>
            <a:r>
              <a:rPr sz="1400" dirty="0" err="1" smtClean="0">
                <a:latin typeface="Calibri"/>
                <a:cs typeface="Calibri"/>
              </a:rPr>
              <a:t>ие</a:t>
            </a:r>
            <a:r>
              <a:rPr sz="1400" dirty="0" smtClean="0">
                <a:latin typeface="Calibri"/>
                <a:cs typeface="Calibri"/>
              </a:rPr>
              <a:t> </a:t>
            </a:r>
            <a:r>
              <a:rPr sz="1400" spc="-70" dirty="0" smtClean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ма</a:t>
            </a:r>
            <a:r>
              <a:rPr sz="1400" spc="-20" dirty="0">
                <a:latin typeface="Calibri"/>
                <a:cs typeface="Calibri"/>
              </a:rPr>
              <a:t>к</a:t>
            </a:r>
            <a:r>
              <a:rPr sz="1400" spc="-5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ималь</a:t>
            </a:r>
            <a:r>
              <a:rPr sz="1400" spc="-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1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 </a:t>
            </a:r>
            <a:r>
              <a:rPr sz="1400" spc="-65" dirty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у</a:t>
            </a:r>
            <a:r>
              <a:rPr sz="1400" dirty="0">
                <a:latin typeface="Calibri"/>
                <a:cs typeface="Calibri"/>
              </a:rPr>
              <a:t>ров</a:t>
            </a:r>
            <a:r>
              <a:rPr sz="1400" spc="-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я </a:t>
            </a:r>
            <a:r>
              <a:rPr sz="1400" spc="-8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б</a:t>
            </a:r>
            <a:r>
              <a:rPr sz="1400" spc="-45" dirty="0">
                <a:latin typeface="Calibri"/>
                <a:cs typeface="Calibri"/>
              </a:rPr>
              <a:t>ю</a:t>
            </a:r>
            <a:r>
              <a:rPr sz="1400" dirty="0">
                <a:latin typeface="Calibri"/>
                <a:cs typeface="Calibri"/>
              </a:rPr>
              <a:t>д</a:t>
            </a:r>
            <a:r>
              <a:rPr sz="1400" spc="-10" dirty="0">
                <a:latin typeface="Calibri"/>
                <a:cs typeface="Calibri"/>
              </a:rPr>
              <a:t>ж</a:t>
            </a:r>
            <a:r>
              <a:rPr sz="1400" dirty="0">
                <a:latin typeface="Calibri"/>
                <a:cs typeface="Calibri"/>
              </a:rPr>
              <a:t>ет</a:t>
            </a:r>
            <a:r>
              <a:rPr sz="1400" spc="-20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ой </a:t>
            </a:r>
            <a:r>
              <a:rPr sz="1400" spc="-75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обе</a:t>
            </a:r>
            <a:r>
              <a:rPr sz="1400" spc="-5" dirty="0" err="1">
                <a:latin typeface="Calibri"/>
                <a:cs typeface="Calibri"/>
              </a:rPr>
              <a:t>с</a:t>
            </a:r>
            <a:r>
              <a:rPr sz="1400" dirty="0" err="1">
                <a:latin typeface="Calibri"/>
                <a:cs typeface="Calibri"/>
              </a:rPr>
              <a:t>пече</a:t>
            </a:r>
            <a:r>
              <a:rPr sz="1400" spc="-10" dirty="0" err="1">
                <a:latin typeface="Calibri"/>
                <a:cs typeface="Calibri"/>
              </a:rPr>
              <a:t>нн</a:t>
            </a:r>
            <a:r>
              <a:rPr sz="1400" spc="10" dirty="0" err="1">
                <a:latin typeface="Calibri"/>
                <a:cs typeface="Calibri"/>
              </a:rPr>
              <a:t>о</a:t>
            </a:r>
            <a:r>
              <a:rPr sz="1400" spc="-5" dirty="0" err="1">
                <a:latin typeface="Calibri"/>
                <a:cs typeface="Calibri"/>
              </a:rPr>
              <a:t>с</a:t>
            </a:r>
            <a:r>
              <a:rPr sz="1400" dirty="0" err="1">
                <a:latin typeface="Calibri"/>
                <a:cs typeface="Calibri"/>
              </a:rPr>
              <a:t>ти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spc="-70" dirty="0">
                <a:latin typeface="Calibri"/>
                <a:cs typeface="Calibri"/>
              </a:rPr>
              <a:t> </a:t>
            </a:r>
            <a:r>
              <a:rPr sz="1400" spc="-10" dirty="0" err="1" smtClean="0">
                <a:latin typeface="Calibri"/>
                <a:cs typeface="Calibri"/>
              </a:rPr>
              <a:t>н</a:t>
            </a:r>
            <a:r>
              <a:rPr sz="1400" dirty="0" err="1" smtClean="0">
                <a:latin typeface="Calibri"/>
                <a:cs typeface="Calibri"/>
              </a:rPr>
              <a:t>ад</a:t>
            </a:r>
            <a:r>
              <a:rPr lang="ru-RU" sz="1400" dirty="0">
                <a:latin typeface="Calibri"/>
                <a:cs typeface="Calibri"/>
              </a:rPr>
              <a:t> </a:t>
            </a:r>
            <a:r>
              <a:rPr sz="1400" dirty="0" err="1" smtClean="0">
                <a:latin typeface="Calibri"/>
                <a:cs typeface="Calibri"/>
              </a:rPr>
              <a:t>ми</a:t>
            </a:r>
            <a:r>
              <a:rPr sz="1400" spc="-10" dirty="0" err="1" smtClean="0">
                <a:latin typeface="Calibri"/>
                <a:cs typeface="Calibri"/>
              </a:rPr>
              <a:t>н</a:t>
            </a:r>
            <a:r>
              <a:rPr sz="1400" dirty="0" err="1" smtClean="0">
                <a:latin typeface="Calibri"/>
                <a:cs typeface="Calibri"/>
              </a:rPr>
              <a:t>ималь</a:t>
            </a:r>
            <a:r>
              <a:rPr sz="1400" spc="-5" dirty="0" err="1" smtClean="0">
                <a:latin typeface="Calibri"/>
                <a:cs typeface="Calibri"/>
              </a:rPr>
              <a:t>н</a:t>
            </a:r>
            <a:r>
              <a:rPr sz="1400" dirty="0" err="1" smtClean="0">
                <a:latin typeface="Calibri"/>
                <a:cs typeface="Calibri"/>
              </a:rPr>
              <a:t>ым</a:t>
            </a:r>
            <a:r>
              <a:rPr sz="1400" dirty="0" smtClean="0">
                <a:latin typeface="Calibri"/>
                <a:cs typeface="Calibri"/>
              </a:rPr>
              <a:t> </a:t>
            </a:r>
            <a:r>
              <a:rPr sz="1400" spc="-70" dirty="0" smtClean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до </a:t>
            </a:r>
            <a:r>
              <a:rPr sz="1400" dirty="0" err="1">
                <a:latin typeface="Calibri"/>
                <a:cs typeface="Calibri"/>
              </a:rPr>
              <a:t>вырав</a:t>
            </a:r>
            <a:r>
              <a:rPr sz="1400" spc="-5" dirty="0" err="1">
                <a:latin typeface="Calibri"/>
                <a:cs typeface="Calibri"/>
              </a:rPr>
              <a:t>н</a:t>
            </a:r>
            <a:r>
              <a:rPr sz="1400" dirty="0" err="1">
                <a:latin typeface="Calibri"/>
                <a:cs typeface="Calibri"/>
              </a:rPr>
              <a:t>ива</a:t>
            </a:r>
            <a:r>
              <a:rPr sz="1400" spc="-5" dirty="0" err="1">
                <a:latin typeface="Calibri"/>
                <a:cs typeface="Calibri"/>
              </a:rPr>
              <a:t>н</a:t>
            </a:r>
            <a:r>
              <a:rPr sz="1400" dirty="0" err="1">
                <a:latin typeface="Calibri"/>
                <a:cs typeface="Calibri"/>
              </a:rPr>
              <a:t>ия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lang="ru-RU" sz="1400" spc="-10" dirty="0" smtClean="0">
                <a:latin typeface="Calibri"/>
                <a:cs typeface="Calibri"/>
              </a:rPr>
              <a:t>4,77</a:t>
            </a:r>
            <a:r>
              <a:rPr sz="1400" spc="5" dirty="0" smtClean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раза,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после</a:t>
            </a:r>
            <a:r>
              <a:rPr sz="1400" spc="20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вырав</a:t>
            </a:r>
            <a:r>
              <a:rPr sz="1400" spc="-5" dirty="0" err="1">
                <a:latin typeface="Calibri"/>
                <a:cs typeface="Calibri"/>
              </a:rPr>
              <a:t>н</a:t>
            </a:r>
            <a:r>
              <a:rPr sz="1400" dirty="0" err="1">
                <a:latin typeface="Calibri"/>
                <a:cs typeface="Calibri"/>
              </a:rPr>
              <a:t>ива</a:t>
            </a:r>
            <a:r>
              <a:rPr sz="1400" spc="-5" dirty="0" err="1">
                <a:latin typeface="Calibri"/>
                <a:cs typeface="Calibri"/>
              </a:rPr>
              <a:t>н</a:t>
            </a:r>
            <a:r>
              <a:rPr sz="1400" dirty="0" err="1">
                <a:latin typeface="Calibri"/>
                <a:cs typeface="Calibri"/>
              </a:rPr>
              <a:t>ия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lang="ru-RU" sz="1400" spc="-10" dirty="0" smtClean="0">
                <a:latin typeface="Calibri"/>
                <a:cs typeface="Calibri"/>
              </a:rPr>
              <a:t>4,02 </a:t>
            </a:r>
            <a:r>
              <a:rPr sz="1400" dirty="0" err="1" smtClean="0">
                <a:latin typeface="Calibri"/>
                <a:cs typeface="Calibri"/>
              </a:rPr>
              <a:t>раза</a:t>
            </a:r>
            <a:r>
              <a:rPr sz="1400" dirty="0" smtClean="0">
                <a:latin typeface="Calibri"/>
                <a:cs typeface="Calibri"/>
              </a:rPr>
              <a:t>.</a:t>
            </a:r>
            <a:r>
              <a:rPr lang="ru-RU" sz="1400" dirty="0" smtClean="0">
                <a:latin typeface="Calibri"/>
                <a:cs typeface="Calibri"/>
              </a:rPr>
              <a:t> </a:t>
            </a:r>
          </a:p>
          <a:p>
            <a:pPr marL="12700" marR="5715" indent="264795" algn="just">
              <a:lnSpc>
                <a:spcPct val="100000"/>
              </a:lnSpc>
            </a:pPr>
            <a:r>
              <a:rPr sz="1400" dirty="0" err="1" smtClean="0">
                <a:latin typeface="Calibri"/>
                <a:cs typeface="Calibri"/>
              </a:rPr>
              <a:t>С</a:t>
            </a:r>
            <a:r>
              <a:rPr sz="1400" spc="-15" dirty="0" err="1" smtClean="0">
                <a:latin typeface="Calibri"/>
                <a:cs typeface="Calibri"/>
              </a:rPr>
              <a:t>т</a:t>
            </a:r>
            <a:r>
              <a:rPr sz="1400" dirty="0" err="1" smtClean="0">
                <a:latin typeface="Calibri"/>
                <a:cs typeface="Calibri"/>
              </a:rPr>
              <a:t>епень</a:t>
            </a:r>
            <a:r>
              <a:rPr sz="1400" dirty="0" smtClean="0">
                <a:latin typeface="Calibri"/>
                <a:cs typeface="Calibri"/>
              </a:rPr>
              <a:t> </a:t>
            </a:r>
            <a:r>
              <a:rPr sz="1400" spc="-100" dirty="0" smtClean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5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ра</a:t>
            </a:r>
            <a:r>
              <a:rPr sz="1400" spc="-10" dirty="0">
                <a:latin typeface="Calibri"/>
                <a:cs typeface="Calibri"/>
              </a:rPr>
              <a:t>щ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5" dirty="0">
                <a:latin typeface="Calibri"/>
                <a:cs typeface="Calibri"/>
              </a:rPr>
              <a:t>н</a:t>
            </a:r>
            <a:r>
              <a:rPr sz="1400" spc="5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я </a:t>
            </a:r>
            <a:r>
              <a:rPr sz="1400" spc="-10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5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личия </a:t>
            </a:r>
            <a:r>
              <a:rPr sz="1400" spc="-10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м</a:t>
            </a:r>
            <a:r>
              <a:rPr sz="1400" spc="-1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ж</a:t>
            </a:r>
            <a:r>
              <a:rPr sz="1400" spc="-10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у </a:t>
            </a:r>
            <a:r>
              <a:rPr sz="1400" spc="-10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аи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spc="-2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лее </a:t>
            </a:r>
            <a:r>
              <a:rPr sz="1400" spc="-9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 </a:t>
            </a:r>
            <a:r>
              <a:rPr sz="1400" spc="-100" dirty="0">
                <a:latin typeface="Calibri"/>
                <a:cs typeface="Calibri"/>
              </a:rPr>
              <a:t> </a:t>
            </a:r>
            <a:r>
              <a:rPr sz="1400" spc="-10" dirty="0" err="1" smtClean="0">
                <a:latin typeface="Calibri"/>
                <a:cs typeface="Calibri"/>
              </a:rPr>
              <a:t>н</a:t>
            </a:r>
            <a:r>
              <a:rPr sz="1400" dirty="0" err="1" smtClean="0">
                <a:latin typeface="Calibri"/>
                <a:cs typeface="Calibri"/>
              </a:rPr>
              <a:t>аиме</a:t>
            </a:r>
            <a:r>
              <a:rPr sz="1400" spc="-5" dirty="0" err="1" smtClean="0">
                <a:latin typeface="Calibri"/>
                <a:cs typeface="Calibri"/>
              </a:rPr>
              <a:t>н</a:t>
            </a:r>
            <a:r>
              <a:rPr sz="1400" dirty="0" err="1" smtClean="0">
                <a:latin typeface="Calibri"/>
                <a:cs typeface="Calibri"/>
              </a:rPr>
              <a:t>ее</a:t>
            </a:r>
            <a:r>
              <a:rPr lang="ru-RU" sz="1400" dirty="0">
                <a:latin typeface="Calibri"/>
                <a:cs typeface="Calibri"/>
              </a:rPr>
              <a:t> </a:t>
            </a:r>
            <a:r>
              <a:rPr sz="1400" dirty="0" err="1" smtClean="0">
                <a:latin typeface="Calibri"/>
                <a:cs typeface="Calibri"/>
              </a:rPr>
              <a:t>обе</a:t>
            </a:r>
            <a:r>
              <a:rPr sz="1400" spc="-5" dirty="0" err="1" smtClean="0">
                <a:latin typeface="Calibri"/>
                <a:cs typeface="Calibri"/>
              </a:rPr>
              <a:t>с</a:t>
            </a:r>
            <a:r>
              <a:rPr sz="1400" dirty="0" err="1" smtClean="0">
                <a:latin typeface="Calibri"/>
                <a:cs typeface="Calibri"/>
              </a:rPr>
              <a:t>пече</a:t>
            </a:r>
            <a:r>
              <a:rPr sz="1400" spc="-10" dirty="0" err="1" smtClean="0">
                <a:latin typeface="Calibri"/>
                <a:cs typeface="Calibri"/>
              </a:rPr>
              <a:t>нн</a:t>
            </a:r>
            <a:r>
              <a:rPr sz="1400" dirty="0" err="1" smtClean="0">
                <a:latin typeface="Calibri"/>
                <a:cs typeface="Calibri"/>
              </a:rPr>
              <a:t>ыми</a:t>
            </a:r>
            <a:r>
              <a:rPr sz="1400" dirty="0" smtClean="0">
                <a:latin typeface="Calibri"/>
                <a:cs typeface="Calibri"/>
              </a:rPr>
              <a:t> </a:t>
            </a:r>
            <a:r>
              <a:rPr sz="1400" spc="-95" dirty="0" smtClean="0">
                <a:latin typeface="Calibri"/>
                <a:cs typeface="Calibri"/>
              </a:rPr>
              <a:t> </a:t>
            </a:r>
            <a:r>
              <a:rPr sz="1400" spc="-5" dirty="0" err="1" smtClean="0">
                <a:latin typeface="Calibri"/>
                <a:cs typeface="Calibri"/>
              </a:rPr>
              <a:t>с</a:t>
            </a:r>
            <a:r>
              <a:rPr sz="1400" spc="-25" dirty="0" err="1" smtClean="0">
                <a:latin typeface="Calibri"/>
                <a:cs typeface="Calibri"/>
              </a:rPr>
              <a:t>е</a:t>
            </a:r>
            <a:r>
              <a:rPr sz="1400" dirty="0" err="1" smtClean="0">
                <a:latin typeface="Calibri"/>
                <a:cs typeface="Calibri"/>
              </a:rPr>
              <a:t>ль</a:t>
            </a:r>
            <a:r>
              <a:rPr sz="1400" spc="5" dirty="0" err="1" smtClean="0">
                <a:latin typeface="Calibri"/>
                <a:cs typeface="Calibri"/>
              </a:rPr>
              <a:t>с</a:t>
            </a:r>
            <a:r>
              <a:rPr sz="1400" spc="-5" dirty="0" err="1" smtClean="0">
                <a:latin typeface="Calibri"/>
                <a:cs typeface="Calibri"/>
              </a:rPr>
              <a:t>к</a:t>
            </a:r>
            <a:r>
              <a:rPr sz="1400" dirty="0" err="1" smtClean="0">
                <a:latin typeface="Calibri"/>
                <a:cs typeface="Calibri"/>
              </a:rPr>
              <a:t>и</a:t>
            </a:r>
            <a:r>
              <a:rPr sz="1400" spc="10" dirty="0" err="1" smtClean="0">
                <a:latin typeface="Calibri"/>
                <a:cs typeface="Calibri"/>
              </a:rPr>
              <a:t>м</a:t>
            </a:r>
            <a:r>
              <a:rPr sz="1400" dirty="0" err="1" smtClean="0">
                <a:latin typeface="Calibri"/>
                <a:cs typeface="Calibri"/>
              </a:rPr>
              <a:t>и</a:t>
            </a:r>
            <a:r>
              <a:rPr lang="ru-RU" sz="1400" dirty="0" smtClean="0">
                <a:latin typeface="Calibri"/>
                <a:cs typeface="Calibri"/>
              </a:rPr>
              <a:t> </a:t>
            </a:r>
            <a:r>
              <a:rPr sz="1400" dirty="0" err="1" smtClean="0">
                <a:latin typeface="Calibri"/>
                <a:cs typeface="Calibri"/>
              </a:rPr>
              <a:t>по</a:t>
            </a:r>
            <a:r>
              <a:rPr sz="1400" spc="-5" dirty="0" err="1" smtClean="0">
                <a:latin typeface="Calibri"/>
                <a:cs typeface="Calibri"/>
              </a:rPr>
              <a:t>с</a:t>
            </a:r>
            <a:r>
              <a:rPr sz="1400" dirty="0" err="1" smtClean="0">
                <a:latin typeface="Calibri"/>
                <a:cs typeface="Calibri"/>
              </a:rPr>
              <a:t>ле</a:t>
            </a:r>
            <a:r>
              <a:rPr sz="1400" spc="-10" dirty="0" err="1" smtClean="0">
                <a:latin typeface="Calibri"/>
                <a:cs typeface="Calibri"/>
              </a:rPr>
              <a:t>н</a:t>
            </a:r>
            <a:r>
              <a:rPr sz="1400" dirty="0" err="1" smtClean="0">
                <a:latin typeface="Calibri"/>
                <a:cs typeface="Calibri"/>
              </a:rPr>
              <a:t>и</a:t>
            </a:r>
            <a:r>
              <a:rPr sz="1400" spc="-10" dirty="0" err="1" smtClean="0">
                <a:latin typeface="Calibri"/>
                <a:cs typeface="Calibri"/>
              </a:rPr>
              <a:t>я</a:t>
            </a:r>
            <a:r>
              <a:rPr sz="1400" dirty="0" err="1" smtClean="0">
                <a:latin typeface="Calibri"/>
                <a:cs typeface="Calibri"/>
              </a:rPr>
              <a:t>ми</a:t>
            </a:r>
            <a:r>
              <a:rPr sz="1400" spc="15" dirty="0" smtClean="0">
                <a:latin typeface="Calibri"/>
                <a:cs typeface="Calibri"/>
              </a:rPr>
              <a:t> </a:t>
            </a:r>
            <a:r>
              <a:rPr sz="1400" spc="-15" dirty="0">
                <a:latin typeface="Calibri"/>
                <a:cs typeface="Calibri"/>
              </a:rPr>
              <a:t>Щ</a:t>
            </a:r>
            <a:r>
              <a:rPr sz="1400" dirty="0">
                <a:latin typeface="Calibri"/>
                <a:cs typeface="Calibri"/>
              </a:rPr>
              <a:t>ер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овс</a:t>
            </a:r>
            <a:r>
              <a:rPr sz="1400" spc="-25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1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райо</a:t>
            </a:r>
            <a:r>
              <a:rPr sz="1400" spc="-10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15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по</a:t>
            </a:r>
            <a:r>
              <a:rPr sz="1400" spc="-5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ле </a:t>
            </a:r>
            <a:r>
              <a:rPr sz="1400" dirty="0" err="1">
                <a:latin typeface="Calibri"/>
                <a:cs typeface="Calibri"/>
              </a:rPr>
              <a:t>ра</a:t>
            </a:r>
            <a:r>
              <a:rPr sz="1400" spc="-5" dirty="0" err="1">
                <a:latin typeface="Calibri"/>
                <a:cs typeface="Calibri"/>
              </a:rPr>
              <a:t>с</a:t>
            </a:r>
            <a:r>
              <a:rPr sz="1400" dirty="0" err="1">
                <a:latin typeface="Calibri"/>
                <a:cs typeface="Calibri"/>
              </a:rPr>
              <a:t>пр</a:t>
            </a:r>
            <a:r>
              <a:rPr sz="1400" spc="-10" dirty="0" err="1">
                <a:latin typeface="Calibri"/>
                <a:cs typeface="Calibri"/>
              </a:rPr>
              <a:t>е</a:t>
            </a:r>
            <a:r>
              <a:rPr sz="1400" spc="-15" dirty="0" err="1">
                <a:latin typeface="Calibri"/>
                <a:cs typeface="Calibri"/>
              </a:rPr>
              <a:t>д</a:t>
            </a:r>
            <a:r>
              <a:rPr sz="1400" spc="-25" dirty="0" err="1">
                <a:latin typeface="Calibri"/>
                <a:cs typeface="Calibri"/>
              </a:rPr>
              <a:t>е</a:t>
            </a:r>
            <a:r>
              <a:rPr sz="1400" dirty="0" err="1">
                <a:latin typeface="Calibri"/>
                <a:cs typeface="Calibri"/>
              </a:rPr>
              <a:t>ле</a:t>
            </a:r>
            <a:r>
              <a:rPr sz="1400" spc="-10" dirty="0" err="1">
                <a:latin typeface="Calibri"/>
                <a:cs typeface="Calibri"/>
              </a:rPr>
              <a:t>н</a:t>
            </a:r>
            <a:r>
              <a:rPr sz="1400" dirty="0" err="1">
                <a:latin typeface="Calibri"/>
                <a:cs typeface="Calibri"/>
              </a:rPr>
              <a:t>ия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15" dirty="0" err="1" smtClean="0">
                <a:latin typeface="Calibri"/>
                <a:cs typeface="Calibri"/>
              </a:rPr>
              <a:t>д</a:t>
            </a:r>
            <a:r>
              <a:rPr sz="1400" spc="-10" dirty="0" err="1" smtClean="0">
                <a:latin typeface="Calibri"/>
                <a:cs typeface="Calibri"/>
              </a:rPr>
              <a:t>о</a:t>
            </a:r>
            <a:r>
              <a:rPr sz="1400" dirty="0" err="1" smtClean="0">
                <a:latin typeface="Calibri"/>
                <a:cs typeface="Calibri"/>
              </a:rPr>
              <a:t>таци</a:t>
            </a:r>
            <a:r>
              <a:rPr lang="ru-RU" sz="1400" dirty="0" smtClean="0">
                <a:latin typeface="Calibri"/>
                <a:cs typeface="Calibri"/>
              </a:rPr>
              <a:t>и</a:t>
            </a:r>
            <a:r>
              <a:rPr sz="1400" spc="-5" dirty="0" smtClean="0">
                <a:latin typeface="Calibri"/>
                <a:cs typeface="Calibri"/>
              </a:rPr>
              <a:t> </a:t>
            </a:r>
            <a:r>
              <a:rPr sz="1400" spc="-5" dirty="0" err="1" smtClean="0">
                <a:latin typeface="Calibri"/>
                <a:cs typeface="Calibri"/>
              </a:rPr>
              <a:t>с</a:t>
            </a:r>
            <a:r>
              <a:rPr sz="1400" dirty="0" err="1" smtClean="0">
                <a:latin typeface="Calibri"/>
                <a:cs typeface="Calibri"/>
              </a:rPr>
              <a:t>остави</a:t>
            </a:r>
            <a:r>
              <a:rPr lang="ru-RU" sz="1400" dirty="0" smtClean="0">
                <a:latin typeface="Calibri"/>
                <a:cs typeface="Calibri"/>
              </a:rPr>
              <a:t>т</a:t>
            </a:r>
            <a:r>
              <a:rPr sz="1400" spc="15" dirty="0" smtClean="0">
                <a:latin typeface="Calibri"/>
                <a:cs typeface="Calibri"/>
              </a:rPr>
              <a:t> </a:t>
            </a:r>
            <a:r>
              <a:rPr lang="ru-RU" sz="1400" dirty="0" smtClean="0">
                <a:latin typeface="Calibri"/>
                <a:cs typeface="Calibri"/>
              </a:rPr>
              <a:t>1,19 </a:t>
            </a:r>
            <a:r>
              <a:rPr sz="1400" dirty="0" err="1" smtClean="0">
                <a:latin typeface="Calibri"/>
                <a:cs typeface="Calibri"/>
              </a:rPr>
              <a:t>ра</a:t>
            </a:r>
            <a:r>
              <a:rPr sz="1400" spc="-5" dirty="0" err="1" smtClean="0">
                <a:latin typeface="Calibri"/>
                <a:cs typeface="Calibri"/>
              </a:rPr>
              <a:t>з</a:t>
            </a:r>
            <a:r>
              <a:rPr sz="1400" dirty="0" err="1" smtClean="0">
                <a:latin typeface="Calibri"/>
                <a:cs typeface="Calibri"/>
              </a:rPr>
              <a:t>а</a:t>
            </a:r>
            <a:r>
              <a:rPr sz="1400" dirty="0" smtClean="0">
                <a:latin typeface="Calibri"/>
                <a:cs typeface="Calibri"/>
              </a:rPr>
              <a:t>.</a:t>
            </a:r>
            <a:endParaRPr sz="1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1"/>
              </a:spcBef>
            </a:pPr>
            <a:endParaRPr lang="ru-RU" sz="1400" dirty="0" smtClean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1"/>
              </a:spcBef>
            </a:pPr>
            <a:endParaRPr lang="ru-RU" sz="9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1"/>
              </a:spcBef>
            </a:pPr>
            <a:endParaRPr sz="950" dirty="0">
              <a:latin typeface="Times New Roman"/>
              <a:cs typeface="Times New Roman"/>
            </a:endParaRPr>
          </a:p>
          <a:p>
            <a:pPr marR="205104" algn="ctr">
              <a:lnSpc>
                <a:spcPct val="100000"/>
              </a:lnSpc>
            </a:pPr>
            <a:r>
              <a:rPr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МУНИ</a:t>
            </a:r>
            <a:r>
              <a:rPr sz="1800" b="1" spc="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Ц</a:t>
            </a:r>
            <a:r>
              <a:rPr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ИПА</a:t>
            </a:r>
            <a:r>
              <a:rPr sz="18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</a:t>
            </a:r>
            <a:r>
              <a:rPr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ЬН</a:t>
            </a:r>
            <a:r>
              <a:rPr sz="1800" b="1" spc="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Ы</a:t>
            </a:r>
            <a:r>
              <a:rPr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Й</a:t>
            </a:r>
            <a:r>
              <a:rPr sz="1800" b="1" spc="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b="1" spc="-4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800" b="1" spc="-5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ЛГ</a:t>
            </a:r>
            <a:endParaRPr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  <a:p>
            <a:pPr marR="210185" algn="r">
              <a:lnSpc>
                <a:spcPct val="100000"/>
              </a:lnSpc>
              <a:spcBef>
                <a:spcPts val="20"/>
              </a:spcBef>
            </a:pP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СТ</a:t>
            </a:r>
            <a:r>
              <a:rPr sz="16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</a:t>
            </a:r>
            <a:r>
              <a:rPr sz="1600" b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К</a:t>
            </a:r>
            <a:r>
              <a:rPr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</a:t>
            </a:r>
            <a:r>
              <a:rPr sz="1600" b="1" spc="-9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</a:t>
            </a:r>
            <a:r>
              <a:rPr sz="1600" b="1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МУНИЦИП</a:t>
            </a:r>
            <a:r>
              <a:rPr sz="16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</a:t>
            </a:r>
            <a:r>
              <a:rPr sz="16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Ь</a:t>
            </a:r>
            <a:r>
              <a:rPr sz="1600" b="1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НО</a:t>
            </a:r>
            <a:r>
              <a:rPr sz="1600" b="1" spc="-6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Г</a:t>
            </a:r>
            <a:r>
              <a:rPr sz="1600" b="1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600" b="1" spc="4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6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600" b="1" spc="-5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</a:t>
            </a:r>
            <a:r>
              <a:rPr sz="1600" b="1" spc="-1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Г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</a:t>
            </a:r>
            <a:r>
              <a:rPr sz="1600" b="1" spc="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ЩЕРБИНОВС</a:t>
            </a:r>
            <a:r>
              <a:rPr sz="1600" b="1" spc="-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К</a:t>
            </a:r>
            <a:r>
              <a:rPr sz="1600" b="1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600" b="1" spc="-6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Г</a:t>
            </a:r>
            <a:r>
              <a:rPr sz="1600" b="1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600" b="1" spc="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9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</a:t>
            </a:r>
            <a:r>
              <a:rPr sz="1600" b="1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АЙОНА</a:t>
            </a:r>
            <a:endParaRPr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graphicFrame>
        <p:nvGraphicFramePr>
          <p:cNvPr id="13" name="object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1366419"/>
              </p:ext>
            </p:extLst>
          </p:nvPr>
        </p:nvGraphicFramePr>
        <p:xfrm>
          <a:off x="334601" y="1259632"/>
          <a:ext cx="6286544" cy="300139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2621809"/>
                <a:gridCol w="1832367"/>
                <a:gridCol w="1832368"/>
              </a:tblGrid>
              <a:tr h="706247">
                <a:tc>
                  <a:txBody>
                    <a:bodyPr/>
                    <a:lstStyle/>
                    <a:p>
                      <a:pPr marL="113030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им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но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ва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ние</a:t>
                      </a:r>
                      <a:r>
                        <a:rPr sz="1200" spc="-5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с</a:t>
                      </a:r>
                      <a:r>
                        <a:rPr sz="1200" spc="-30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л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ь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с</a:t>
                      </a:r>
                      <a:r>
                        <a:rPr sz="1200" spc="-30" dirty="0">
                          <a:solidFill>
                            <a:schemeClr val="tx1"/>
                          </a:solidFill>
                        </a:rPr>
                        <a:t>к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о</a:t>
                      </a:r>
                      <a:r>
                        <a:rPr sz="1200" spc="-20" dirty="0">
                          <a:solidFill>
                            <a:schemeClr val="tx1"/>
                          </a:solidFill>
                        </a:rPr>
                        <a:t>г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о</a:t>
                      </a:r>
                      <a:r>
                        <a:rPr sz="1200" spc="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п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ос</a:t>
                      </a:r>
                      <a:r>
                        <a:rPr sz="1200" spc="-30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л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ния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90195" marR="283845" algn="ctr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Б</a:t>
                      </a:r>
                      <a:r>
                        <a:rPr sz="1200" spc="-30" dirty="0">
                          <a:solidFill>
                            <a:schemeClr val="tx1"/>
                          </a:solidFill>
                        </a:rPr>
                        <a:t>ю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д</a:t>
                      </a:r>
                      <a:r>
                        <a:rPr sz="1200" spc="-25" dirty="0">
                          <a:solidFill>
                            <a:schemeClr val="tx1"/>
                          </a:solidFill>
                        </a:rPr>
                        <a:t>ж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тн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я обес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п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ченность</a:t>
                      </a:r>
                      <a:r>
                        <a:rPr sz="1200" spc="-4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</a:rPr>
                        <a:t>д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о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ыр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ни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ния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83515" marR="175260" indent="-1270" algn="ctr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Б</a:t>
                      </a:r>
                      <a:r>
                        <a:rPr sz="1200" spc="-30" dirty="0">
                          <a:solidFill>
                            <a:schemeClr val="tx1"/>
                          </a:solidFill>
                        </a:rPr>
                        <a:t>ю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д</a:t>
                      </a:r>
                      <a:r>
                        <a:rPr sz="1200" spc="-25" dirty="0">
                          <a:solidFill>
                            <a:schemeClr val="tx1"/>
                          </a:solidFill>
                        </a:rPr>
                        <a:t>ж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тн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я обес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п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ченность</a:t>
                      </a:r>
                      <a:r>
                        <a:rPr sz="1200" spc="-4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п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осле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ыр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ни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ния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</a:tr>
              <a:tr h="286893"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sz="1200" spc="-125" dirty="0">
                          <a:solidFill>
                            <a:schemeClr val="tx1"/>
                          </a:solidFill>
                        </a:rPr>
                        <a:t>Г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л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фиро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с</a:t>
                      </a:r>
                      <a:r>
                        <a:rPr sz="1200" spc="-30" dirty="0">
                          <a:solidFill>
                            <a:schemeClr val="tx1"/>
                          </a:solidFill>
                        </a:rPr>
                        <a:t>к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ое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0,51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0,56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86892"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Ейс</a:t>
                      </a:r>
                      <a:r>
                        <a:rPr sz="1200" spc="-30" dirty="0">
                          <a:solidFill>
                            <a:schemeClr val="tx1"/>
                          </a:solidFill>
                        </a:rPr>
                        <a:t>к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о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у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к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р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еп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л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нс</a:t>
                      </a:r>
                      <a:r>
                        <a:rPr sz="1200" spc="-30" dirty="0">
                          <a:solidFill>
                            <a:schemeClr val="tx1"/>
                          </a:solidFill>
                        </a:rPr>
                        <a:t>к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ое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0,66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0,66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86893"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Екатериновское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0,55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0,58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86893"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Ни</a:t>
                      </a:r>
                      <a:r>
                        <a:rPr lang="ru-RU" sz="1200" spc="-30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r>
                        <a:rPr lang="ru-RU" sz="1200" spc="-25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r>
                        <a:rPr lang="ru-RU" sz="1200" spc="-5" dirty="0" smtClean="0">
                          <a:solidFill>
                            <a:schemeClr val="tx1"/>
                          </a:solidFill>
                        </a:rPr>
                        <a:t>ае</a:t>
                      </a:r>
                      <a:r>
                        <a:rPr lang="ru-RU" sz="1200" spc="-10" dirty="0" smtClean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r>
                        <a:rPr lang="ru-RU" sz="1200" spc="-30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ое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0,43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0,51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86893"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Новощербиновское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0,93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0,93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86893"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Старощербиновское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2,05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2,05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86893"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Шабельское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0,74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0,74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86893"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Щербиновское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0,61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0,61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21" name="object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1646606"/>
              </p:ext>
            </p:extLst>
          </p:nvPr>
        </p:nvGraphicFramePr>
        <p:xfrm>
          <a:off x="584634" y="6804248"/>
          <a:ext cx="5786478" cy="1732057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3214710"/>
                <a:gridCol w="642942"/>
                <a:gridCol w="642942"/>
                <a:gridCol w="576020"/>
                <a:gridCol w="709864"/>
              </a:tblGrid>
              <a:tr h="606488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sz="1200" dirty="0"/>
                        <a:t>Н</a:t>
                      </a:r>
                      <a:r>
                        <a:rPr sz="1200" spc="-10" dirty="0"/>
                        <a:t>а</a:t>
                      </a:r>
                      <a:r>
                        <a:rPr sz="1200" dirty="0"/>
                        <a:t>им</a:t>
                      </a:r>
                      <a:r>
                        <a:rPr sz="1200" spc="-10" dirty="0"/>
                        <a:t>е</a:t>
                      </a:r>
                      <a:r>
                        <a:rPr sz="1200" dirty="0"/>
                        <a:t>но</a:t>
                      </a:r>
                      <a:r>
                        <a:rPr sz="1200" spc="-5" dirty="0"/>
                        <a:t>ва</a:t>
                      </a:r>
                      <a:r>
                        <a:rPr sz="1200" dirty="0"/>
                        <a:t>ние</a:t>
                      </a:r>
                      <a:r>
                        <a:rPr sz="1200" spc="-50" dirty="0"/>
                        <a:t> </a:t>
                      </a:r>
                      <a:r>
                        <a:rPr sz="1200" spc="-5" dirty="0"/>
                        <a:t>п</a:t>
                      </a:r>
                      <a:r>
                        <a:rPr sz="1200" dirty="0"/>
                        <a:t>о</a:t>
                      </a:r>
                      <a:r>
                        <a:rPr sz="1200" spc="-20" dirty="0"/>
                        <a:t>к</a:t>
                      </a:r>
                      <a:r>
                        <a:rPr sz="1200" spc="-5" dirty="0"/>
                        <a:t>а</a:t>
                      </a:r>
                      <a:r>
                        <a:rPr sz="1200" dirty="0"/>
                        <a:t>за</a:t>
                      </a:r>
                      <a:r>
                        <a:rPr sz="1200" spc="-15" dirty="0"/>
                        <a:t>т</a:t>
                      </a:r>
                      <a:r>
                        <a:rPr sz="1200" spc="-30" dirty="0"/>
                        <a:t>е</a:t>
                      </a:r>
                      <a:r>
                        <a:rPr sz="1200" dirty="0"/>
                        <a:t>ля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588" indent="0" algn="ctr">
                        <a:lnSpc>
                          <a:spcPct val="100000"/>
                        </a:lnSpc>
                      </a:pPr>
                      <a:r>
                        <a:rPr sz="1200" dirty="0" smtClean="0"/>
                        <a:t>2</a:t>
                      </a:r>
                      <a:r>
                        <a:rPr sz="1200" spc="5" dirty="0" smtClean="0"/>
                        <a:t>0</a:t>
                      </a:r>
                      <a:r>
                        <a:rPr lang="ru-RU" sz="1200" spc="0" dirty="0" smtClean="0"/>
                        <a:t>20</a:t>
                      </a:r>
                      <a:r>
                        <a:rPr lang="ru-RU" sz="1200" spc="5" baseline="0" dirty="0" smtClean="0"/>
                        <a:t> </a:t>
                      </a:r>
                      <a:r>
                        <a:rPr sz="1200" spc="-55" dirty="0" smtClean="0"/>
                        <a:t>г</a:t>
                      </a:r>
                      <a:r>
                        <a:rPr sz="1200" dirty="0"/>
                        <a:t>.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588" indent="0" algn="ctr">
                        <a:lnSpc>
                          <a:spcPct val="100000"/>
                        </a:lnSpc>
                        <a:tabLst/>
                      </a:pPr>
                      <a:r>
                        <a:rPr sz="1200" dirty="0" smtClean="0"/>
                        <a:t>2</a:t>
                      </a:r>
                      <a:r>
                        <a:rPr sz="1200" spc="5" dirty="0" smtClean="0"/>
                        <a:t>0</a:t>
                      </a:r>
                      <a:r>
                        <a:rPr lang="ru-RU" sz="1200" spc="0" dirty="0" smtClean="0"/>
                        <a:t>21</a:t>
                      </a:r>
                      <a:r>
                        <a:rPr lang="ru-RU" sz="1200" spc="5" baseline="0" dirty="0" smtClean="0"/>
                        <a:t> </a:t>
                      </a:r>
                      <a:r>
                        <a:rPr sz="1200" spc="-55" dirty="0" smtClean="0"/>
                        <a:t>г</a:t>
                      </a:r>
                      <a:r>
                        <a:rPr sz="1200" dirty="0"/>
                        <a:t>.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588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2</a:t>
                      </a:r>
                      <a:r>
                        <a:rPr lang="ru-RU" sz="1200" spc="5" dirty="0" smtClean="0"/>
                        <a:t>0</a:t>
                      </a:r>
                      <a:r>
                        <a:rPr lang="ru-RU" sz="1200" spc="0" dirty="0" smtClean="0"/>
                        <a:t>22</a:t>
                      </a:r>
                      <a:r>
                        <a:rPr lang="ru-RU" sz="1200" spc="5" baseline="0" dirty="0" smtClean="0"/>
                        <a:t> </a:t>
                      </a:r>
                      <a:r>
                        <a:rPr lang="ru-RU" sz="1200" spc="-55" dirty="0" smtClean="0"/>
                        <a:t>г</a:t>
                      </a:r>
                      <a:r>
                        <a:rPr lang="ru-RU" sz="1200" dirty="0" smtClean="0"/>
                        <a:t>.</a:t>
                      </a:r>
                      <a:endParaRPr lang="ru-RU" sz="1200" dirty="0" smtClean="0">
                        <a:latin typeface="+mn-lt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588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+mn-lt"/>
                          <a:cs typeface="Calibri"/>
                        </a:rPr>
                        <a:t>2023 г.</a:t>
                      </a:r>
                    </a:p>
                  </a:txBody>
                  <a:tcPr marL="0" marR="0" marT="0" marB="0" anchor="ctr"/>
                </a:tc>
              </a:tr>
              <a:tr h="341116"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sz="1200" dirty="0"/>
                        <a:t>Б</a:t>
                      </a:r>
                      <a:r>
                        <a:rPr sz="1200" spc="-30" dirty="0"/>
                        <a:t>ю</a:t>
                      </a:r>
                      <a:r>
                        <a:rPr sz="1200" dirty="0"/>
                        <a:t>д</a:t>
                      </a:r>
                      <a:r>
                        <a:rPr sz="1200" spc="-25" dirty="0"/>
                        <a:t>ж</a:t>
                      </a:r>
                      <a:r>
                        <a:rPr sz="1200" spc="-5" dirty="0"/>
                        <a:t>е</a:t>
                      </a:r>
                      <a:r>
                        <a:rPr sz="1200" dirty="0"/>
                        <a:t>тные</a:t>
                      </a:r>
                      <a:r>
                        <a:rPr sz="1200" spc="-40" dirty="0"/>
                        <a:t> </a:t>
                      </a:r>
                      <a:r>
                        <a:rPr sz="1200" spc="-10" dirty="0"/>
                        <a:t>к</a:t>
                      </a:r>
                      <a:r>
                        <a:rPr sz="1200" dirty="0"/>
                        <a:t>р</a:t>
                      </a:r>
                      <a:r>
                        <a:rPr sz="1200" spc="-20" dirty="0"/>
                        <a:t>е</a:t>
                      </a:r>
                      <a:r>
                        <a:rPr sz="1200" dirty="0"/>
                        <a:t>диты,</a:t>
                      </a:r>
                      <a:r>
                        <a:rPr sz="1200" spc="-20" dirty="0"/>
                        <a:t> </a:t>
                      </a:r>
                      <a:r>
                        <a:rPr sz="1200" dirty="0"/>
                        <a:t>мл</a:t>
                      </a:r>
                      <a:r>
                        <a:rPr sz="1200" spc="5" dirty="0"/>
                        <a:t>н</a:t>
                      </a:r>
                      <a:r>
                        <a:rPr sz="1200" dirty="0"/>
                        <a:t>.</a:t>
                      </a:r>
                      <a:r>
                        <a:rPr sz="1200" spc="-10" dirty="0"/>
                        <a:t>р</a:t>
                      </a:r>
                      <a:r>
                        <a:rPr sz="1200" spc="-5" dirty="0"/>
                        <a:t>у</a:t>
                      </a:r>
                      <a:r>
                        <a:rPr sz="1200" dirty="0"/>
                        <a:t>б.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8,868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26,118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42,293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36,972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</a:tr>
              <a:tr h="481156">
                <a:tc>
                  <a:txBody>
                    <a:bodyPr/>
                    <a:lstStyle/>
                    <a:p>
                      <a:pPr marL="1270" marR="379730">
                        <a:lnSpc>
                          <a:spcPct val="100000"/>
                        </a:lnSpc>
                      </a:pPr>
                      <a:r>
                        <a:rPr sz="1200" dirty="0"/>
                        <a:t>Р</a:t>
                      </a:r>
                      <a:r>
                        <a:rPr sz="1200" spc="-10" dirty="0"/>
                        <a:t>а</a:t>
                      </a:r>
                      <a:r>
                        <a:rPr sz="1200" dirty="0"/>
                        <a:t>с</a:t>
                      </a:r>
                      <a:r>
                        <a:rPr sz="1200" spc="-25" dirty="0"/>
                        <a:t>хо</a:t>
                      </a:r>
                      <a:r>
                        <a:rPr sz="1200" dirty="0"/>
                        <a:t>ды</a:t>
                      </a:r>
                      <a:r>
                        <a:rPr sz="1200" spc="-15" dirty="0"/>
                        <a:t> </a:t>
                      </a:r>
                      <a:r>
                        <a:rPr sz="1200" dirty="0"/>
                        <a:t>на</a:t>
                      </a:r>
                      <a:r>
                        <a:rPr sz="1200" spc="-15" dirty="0"/>
                        <a:t> </a:t>
                      </a:r>
                      <a:r>
                        <a:rPr sz="1200" dirty="0"/>
                        <a:t>обс</a:t>
                      </a:r>
                      <a:r>
                        <a:rPr sz="1200" spc="5" dirty="0"/>
                        <a:t>л</a:t>
                      </a:r>
                      <a:r>
                        <a:rPr sz="1200" spc="-5" dirty="0"/>
                        <a:t>у</a:t>
                      </a:r>
                      <a:r>
                        <a:rPr sz="1200" dirty="0"/>
                        <a:t>жи</a:t>
                      </a:r>
                      <a:r>
                        <a:rPr sz="1200" spc="-10" dirty="0"/>
                        <a:t>в</a:t>
                      </a:r>
                      <a:r>
                        <a:rPr sz="1200" spc="-5" dirty="0"/>
                        <a:t>а</a:t>
                      </a:r>
                      <a:r>
                        <a:rPr sz="1200" dirty="0"/>
                        <a:t>ние </a:t>
                      </a:r>
                      <a:r>
                        <a:rPr sz="1200" spc="-20" dirty="0"/>
                        <a:t>м</a:t>
                      </a:r>
                      <a:r>
                        <a:rPr sz="1200" spc="-5" dirty="0"/>
                        <a:t>у</a:t>
                      </a:r>
                      <a:r>
                        <a:rPr sz="1200" dirty="0"/>
                        <a:t>ницип</a:t>
                      </a:r>
                      <a:r>
                        <a:rPr sz="1200" spc="-10" dirty="0"/>
                        <a:t>а</a:t>
                      </a:r>
                      <a:r>
                        <a:rPr sz="1200" dirty="0"/>
                        <a:t>л</a:t>
                      </a:r>
                      <a:r>
                        <a:rPr sz="1200" spc="-10" dirty="0"/>
                        <a:t>ьн</a:t>
                      </a:r>
                      <a:r>
                        <a:rPr sz="1200" dirty="0"/>
                        <a:t>о</a:t>
                      </a:r>
                      <a:r>
                        <a:rPr sz="1200" spc="-20" dirty="0"/>
                        <a:t>г</a:t>
                      </a:r>
                      <a:r>
                        <a:rPr sz="1200" dirty="0"/>
                        <a:t>о</a:t>
                      </a:r>
                      <a:r>
                        <a:rPr sz="1200" spc="-30" dirty="0"/>
                        <a:t> </a:t>
                      </a:r>
                      <a:r>
                        <a:rPr sz="1200" spc="-15" dirty="0"/>
                        <a:t>д</a:t>
                      </a:r>
                      <a:r>
                        <a:rPr sz="1200" spc="-25" dirty="0"/>
                        <a:t>о</a:t>
                      </a:r>
                      <a:r>
                        <a:rPr sz="1200" dirty="0"/>
                        <a:t>л</a:t>
                      </a:r>
                      <a:r>
                        <a:rPr sz="1200" spc="-10" dirty="0"/>
                        <a:t>г</a:t>
                      </a:r>
                      <a:r>
                        <a:rPr sz="1200" spc="-5" dirty="0"/>
                        <a:t>а</a:t>
                      </a:r>
                      <a:r>
                        <a:rPr sz="1200" dirty="0"/>
                        <a:t>,</a:t>
                      </a:r>
                      <a:r>
                        <a:rPr sz="1200" spc="5" dirty="0"/>
                        <a:t> </a:t>
                      </a:r>
                      <a:r>
                        <a:rPr sz="1200" dirty="0"/>
                        <a:t>мл</a:t>
                      </a:r>
                      <a:r>
                        <a:rPr sz="1200" spc="5" dirty="0"/>
                        <a:t>н</a:t>
                      </a:r>
                      <a:r>
                        <a:rPr sz="1200" dirty="0"/>
                        <a:t>.</a:t>
                      </a:r>
                      <a:r>
                        <a:rPr sz="1200" spc="-10" dirty="0"/>
                        <a:t>р</a:t>
                      </a:r>
                      <a:r>
                        <a:rPr sz="1200" spc="-5" dirty="0"/>
                        <a:t>у</a:t>
                      </a:r>
                      <a:r>
                        <a:rPr sz="1200" dirty="0"/>
                        <a:t>б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0,01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0,04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0,04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0,03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</a:tr>
              <a:tr h="303297"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sz="1200" spc="-20" dirty="0"/>
                        <a:t>Д</a:t>
                      </a:r>
                      <a:r>
                        <a:rPr sz="1200" spc="-25" dirty="0"/>
                        <a:t>о</a:t>
                      </a:r>
                      <a:r>
                        <a:rPr sz="1200" dirty="0"/>
                        <a:t>л</a:t>
                      </a:r>
                      <a:r>
                        <a:rPr sz="1200" spc="-20" dirty="0"/>
                        <a:t>г</a:t>
                      </a:r>
                      <a:r>
                        <a:rPr sz="1200" dirty="0"/>
                        <a:t>о</a:t>
                      </a:r>
                      <a:r>
                        <a:rPr sz="1200" spc="-5" dirty="0"/>
                        <a:t>ва</a:t>
                      </a:r>
                      <a:r>
                        <a:rPr sz="1200" dirty="0"/>
                        <a:t>я</a:t>
                      </a:r>
                      <a:r>
                        <a:rPr sz="1200" spc="5" dirty="0"/>
                        <a:t> </a:t>
                      </a:r>
                      <a:r>
                        <a:rPr sz="1200" dirty="0"/>
                        <a:t>н</a:t>
                      </a:r>
                      <a:r>
                        <a:rPr sz="1200" spc="-5" dirty="0"/>
                        <a:t>а</a:t>
                      </a:r>
                      <a:r>
                        <a:rPr sz="1200" spc="-10" dirty="0"/>
                        <a:t>гр</a:t>
                      </a:r>
                      <a:r>
                        <a:rPr sz="1200" spc="-5" dirty="0"/>
                        <a:t>у</a:t>
                      </a:r>
                      <a:r>
                        <a:rPr sz="1200" dirty="0"/>
                        <a:t>з</a:t>
                      </a:r>
                      <a:r>
                        <a:rPr sz="1200" spc="-15" dirty="0"/>
                        <a:t>к</a:t>
                      </a:r>
                      <a:r>
                        <a:rPr sz="1200" spc="-5" dirty="0"/>
                        <a:t>а</a:t>
                      </a:r>
                      <a:r>
                        <a:rPr sz="1200" dirty="0"/>
                        <a:t>,</a:t>
                      </a:r>
                      <a:r>
                        <a:rPr sz="1200" spc="-5" dirty="0"/>
                        <a:t> </a:t>
                      </a:r>
                      <a:r>
                        <a:rPr sz="1200" dirty="0"/>
                        <a:t>%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14,4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26,1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22,7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20,3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286125" y="214261"/>
            <a:ext cx="714375" cy="89241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28604" y="1428728"/>
            <a:ext cx="6130925" cy="41267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9215" algn="ctr">
              <a:lnSpc>
                <a:spcPct val="100000"/>
              </a:lnSpc>
            </a:pPr>
            <a:r>
              <a:rPr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</a:t>
            </a:r>
            <a:r>
              <a:rPr sz="2400" spc="-3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В</a:t>
            </a:r>
            <a:r>
              <a:rPr sz="2400" spc="-3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</a:t>
            </a:r>
            <a:r>
              <a:rPr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ЖАЕМЫЕ</a:t>
            </a:r>
            <a:r>
              <a:rPr sz="2400" spc="-2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ЩЕРБИНОВЦЫ!</a:t>
            </a:r>
            <a:endParaRPr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  <a:p>
            <a:pPr marL="12700" marR="8255" indent="358140" algn="just">
              <a:lnSpc>
                <a:spcPct val="100000"/>
              </a:lnSpc>
              <a:spcBef>
                <a:spcPts val="1115"/>
              </a:spcBef>
            </a:pPr>
            <a:r>
              <a:rPr sz="1600" spc="-10" dirty="0">
                <a:latin typeface="Calibri"/>
                <a:cs typeface="Calibri"/>
              </a:rPr>
              <a:t>Пе</a:t>
            </a:r>
            <a:r>
              <a:rPr sz="1600" dirty="0">
                <a:latin typeface="Calibri"/>
                <a:cs typeface="Calibri"/>
              </a:rPr>
              <a:t>р</a:t>
            </a:r>
            <a:r>
              <a:rPr sz="1600" spc="-40" dirty="0">
                <a:latin typeface="Calibri"/>
                <a:cs typeface="Calibri"/>
              </a:rPr>
              <a:t>е</a:t>
            </a:r>
            <a:r>
              <a:rPr sz="1600" spc="-10" dirty="0">
                <a:latin typeface="Calibri"/>
                <a:cs typeface="Calibri"/>
              </a:rPr>
              <a:t>д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вами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и</a:t>
            </a:r>
            <a:r>
              <a:rPr sz="1600" spc="-25" dirty="0">
                <a:latin typeface="Calibri"/>
                <a:cs typeface="Calibri"/>
              </a:rPr>
              <a:t>з</a:t>
            </a:r>
            <a:r>
              <a:rPr sz="1600" spc="-5" dirty="0">
                <a:latin typeface="Calibri"/>
                <a:cs typeface="Calibri"/>
              </a:rPr>
              <a:t>д</a:t>
            </a:r>
            <a:r>
              <a:rPr sz="1600" spc="-10" dirty="0">
                <a:latin typeface="Calibri"/>
                <a:cs typeface="Calibri"/>
              </a:rPr>
              <a:t>ание,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в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spc="-35" dirty="0">
                <a:latin typeface="Calibri"/>
                <a:cs typeface="Calibri"/>
              </a:rPr>
              <a:t>к</a:t>
            </a:r>
            <a:r>
              <a:rPr sz="1600" spc="-25" dirty="0">
                <a:latin typeface="Calibri"/>
                <a:cs typeface="Calibri"/>
              </a:rPr>
              <a:t>о</a:t>
            </a:r>
            <a:r>
              <a:rPr sz="1600" spc="-20" dirty="0">
                <a:latin typeface="Calibri"/>
                <a:cs typeface="Calibri"/>
              </a:rPr>
              <a:t>т</a:t>
            </a:r>
            <a:r>
              <a:rPr sz="1600" spc="-10" dirty="0">
                <a:latin typeface="Calibri"/>
                <a:cs typeface="Calibri"/>
              </a:rPr>
              <a:t>о</a:t>
            </a:r>
            <a:r>
              <a:rPr sz="1600" dirty="0">
                <a:latin typeface="Calibri"/>
                <a:cs typeface="Calibri"/>
              </a:rPr>
              <a:t>р</a:t>
            </a:r>
            <a:r>
              <a:rPr sz="1600" spc="-5" dirty="0">
                <a:latin typeface="Calibri"/>
                <a:cs typeface="Calibri"/>
              </a:rPr>
              <a:t>о</a:t>
            </a:r>
            <a:r>
              <a:rPr sz="1600" spc="-15" dirty="0">
                <a:latin typeface="Calibri"/>
                <a:cs typeface="Calibri"/>
              </a:rPr>
              <a:t>м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3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в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к</a:t>
            </a:r>
            <a:r>
              <a:rPr sz="1600" spc="-20" dirty="0">
                <a:latin typeface="Calibri"/>
                <a:cs typeface="Calibri"/>
              </a:rPr>
              <a:t>р</a:t>
            </a:r>
            <a:r>
              <a:rPr sz="1600" spc="-10" dirty="0">
                <a:latin typeface="Calibri"/>
                <a:cs typeface="Calibri"/>
              </a:rPr>
              <a:t>а</a:t>
            </a:r>
            <a:r>
              <a:rPr sz="1600" spc="-5" dirty="0">
                <a:latin typeface="Calibri"/>
                <a:cs typeface="Calibri"/>
              </a:rPr>
              <a:t>т</a:t>
            </a:r>
            <a:r>
              <a:rPr sz="1600" spc="-35" dirty="0">
                <a:latin typeface="Calibri"/>
                <a:cs typeface="Calibri"/>
              </a:rPr>
              <a:t>к</a:t>
            </a:r>
            <a:r>
              <a:rPr sz="1600" spc="-10" dirty="0">
                <a:latin typeface="Calibri"/>
                <a:cs typeface="Calibri"/>
              </a:rPr>
              <a:t>ой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и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5" dirty="0">
                <a:latin typeface="Calibri"/>
                <a:cs typeface="Calibri"/>
              </a:rPr>
              <a:t> </a:t>
            </a:r>
            <a:r>
              <a:rPr sz="1600" spc="-25" dirty="0">
                <a:latin typeface="Calibri"/>
                <a:cs typeface="Calibri"/>
              </a:rPr>
              <a:t>д</a:t>
            </a:r>
            <a:r>
              <a:rPr sz="1600" spc="-10" dirty="0">
                <a:latin typeface="Calibri"/>
                <a:cs typeface="Calibri"/>
              </a:rPr>
              <a:t>ос</a:t>
            </a:r>
            <a:r>
              <a:rPr sz="1600" dirty="0">
                <a:latin typeface="Calibri"/>
                <a:cs typeface="Calibri"/>
              </a:rPr>
              <a:t>т</a:t>
            </a:r>
            <a:r>
              <a:rPr sz="1600" spc="-10" dirty="0">
                <a:latin typeface="Calibri"/>
                <a:cs typeface="Calibri"/>
              </a:rPr>
              <a:t>у</a:t>
            </a:r>
            <a:r>
              <a:rPr sz="1600" spc="-20" dirty="0">
                <a:latin typeface="Calibri"/>
                <a:cs typeface="Calibri"/>
              </a:rPr>
              <a:t>п</a:t>
            </a:r>
            <a:r>
              <a:rPr sz="1600" spc="-5" dirty="0">
                <a:latin typeface="Calibri"/>
                <a:cs typeface="Calibri"/>
              </a:rPr>
              <a:t>н</a:t>
            </a:r>
            <a:r>
              <a:rPr sz="1600" spc="-10" dirty="0">
                <a:latin typeface="Calibri"/>
                <a:cs typeface="Calibri"/>
              </a:rPr>
              <a:t>ой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ф</a:t>
            </a:r>
            <a:r>
              <a:rPr sz="1600" spc="-10" dirty="0">
                <a:latin typeface="Calibri"/>
                <a:cs typeface="Calibri"/>
              </a:rPr>
              <a:t>о</a:t>
            </a:r>
            <a:r>
              <a:rPr sz="1600" dirty="0">
                <a:latin typeface="Calibri"/>
                <a:cs typeface="Calibri"/>
              </a:rPr>
              <a:t>р</a:t>
            </a:r>
            <a:r>
              <a:rPr sz="1600" spc="-10" dirty="0">
                <a:latin typeface="Calibri"/>
                <a:cs typeface="Calibri"/>
              </a:rPr>
              <a:t>ме</a:t>
            </a:r>
            <a:r>
              <a:rPr sz="1600" spc="-5" dirty="0">
                <a:latin typeface="Calibri"/>
                <a:cs typeface="Calibri"/>
              </a:rPr>
              <a:t> </a:t>
            </a:r>
            <a:r>
              <a:rPr sz="1600" spc="-25" dirty="0">
                <a:latin typeface="Calibri"/>
                <a:cs typeface="Calibri"/>
              </a:rPr>
              <a:t>о</a:t>
            </a:r>
            <a:r>
              <a:rPr sz="1600" spc="-10" dirty="0">
                <a:latin typeface="Calibri"/>
                <a:cs typeface="Calibri"/>
              </a:rPr>
              <a:t>тра</a:t>
            </a:r>
            <a:r>
              <a:rPr sz="1600" spc="-35" dirty="0">
                <a:latin typeface="Calibri"/>
                <a:cs typeface="Calibri"/>
              </a:rPr>
              <a:t>ж</a:t>
            </a:r>
            <a:r>
              <a:rPr sz="1600" spc="-10" dirty="0">
                <a:latin typeface="Calibri"/>
                <a:cs typeface="Calibri"/>
              </a:rPr>
              <a:t>ены</a:t>
            </a:r>
            <a:r>
              <a:rPr sz="1600" dirty="0">
                <a:latin typeface="Calibri"/>
                <a:cs typeface="Calibri"/>
              </a:rPr>
              <a:t>    </a:t>
            </a:r>
            <a:r>
              <a:rPr sz="1600" spc="-2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пара</a:t>
            </a:r>
            <a:r>
              <a:rPr sz="1600" spc="-5" dirty="0">
                <a:latin typeface="Calibri"/>
                <a:cs typeface="Calibri"/>
              </a:rPr>
              <a:t>м</a:t>
            </a:r>
            <a:r>
              <a:rPr sz="1600" spc="-25" dirty="0">
                <a:latin typeface="Calibri"/>
                <a:cs typeface="Calibri"/>
              </a:rPr>
              <a:t>е</a:t>
            </a:r>
            <a:r>
              <a:rPr sz="1600" spc="-10" dirty="0">
                <a:latin typeface="Calibri"/>
                <a:cs typeface="Calibri"/>
              </a:rPr>
              <a:t>тры</a:t>
            </a:r>
            <a:r>
              <a:rPr sz="1600" dirty="0">
                <a:latin typeface="Calibri"/>
                <a:cs typeface="Calibri"/>
              </a:rPr>
              <a:t>    </a:t>
            </a:r>
            <a:r>
              <a:rPr sz="1600" spc="-10" dirty="0">
                <a:latin typeface="Calibri"/>
                <a:cs typeface="Calibri"/>
              </a:rPr>
              <a:t> б</a:t>
            </a:r>
            <a:r>
              <a:rPr sz="1600" spc="-65" dirty="0">
                <a:latin typeface="Calibri"/>
                <a:cs typeface="Calibri"/>
              </a:rPr>
              <a:t>ю</a:t>
            </a:r>
            <a:r>
              <a:rPr sz="1600" spc="-10" dirty="0">
                <a:latin typeface="Calibri"/>
                <a:cs typeface="Calibri"/>
              </a:rPr>
              <a:t>д</a:t>
            </a:r>
            <a:r>
              <a:rPr sz="1600" spc="-25" dirty="0">
                <a:latin typeface="Calibri"/>
                <a:cs typeface="Calibri"/>
              </a:rPr>
              <a:t>же</a:t>
            </a:r>
            <a:r>
              <a:rPr sz="1600" spc="0" dirty="0">
                <a:latin typeface="Calibri"/>
                <a:cs typeface="Calibri"/>
              </a:rPr>
              <a:t>т</a:t>
            </a:r>
            <a:r>
              <a:rPr sz="1600" spc="-10" dirty="0">
                <a:latin typeface="Calibri"/>
                <a:cs typeface="Calibri"/>
              </a:rPr>
              <a:t>а</a:t>
            </a:r>
            <a:r>
              <a:rPr sz="1600" dirty="0">
                <a:latin typeface="Calibri"/>
                <a:cs typeface="Calibri"/>
              </a:rPr>
              <a:t>    </a:t>
            </a:r>
            <a:r>
              <a:rPr sz="1600" spc="-20" dirty="0">
                <a:latin typeface="Calibri"/>
                <a:cs typeface="Calibri"/>
              </a:rPr>
              <a:t> </a:t>
            </a:r>
            <a:r>
              <a:rPr sz="1600" spc="-30" dirty="0">
                <a:latin typeface="Calibri"/>
                <a:cs typeface="Calibri"/>
              </a:rPr>
              <a:t>м</a:t>
            </a:r>
            <a:r>
              <a:rPr sz="1600" spc="-10" dirty="0">
                <a:latin typeface="Calibri"/>
                <a:cs typeface="Calibri"/>
              </a:rPr>
              <a:t>у</a:t>
            </a:r>
            <a:r>
              <a:rPr sz="1600" spc="-15" dirty="0">
                <a:latin typeface="Calibri"/>
                <a:cs typeface="Calibri"/>
              </a:rPr>
              <a:t>н</a:t>
            </a:r>
            <a:r>
              <a:rPr sz="1600" spc="-10" dirty="0">
                <a:latin typeface="Calibri"/>
                <a:cs typeface="Calibri"/>
              </a:rPr>
              <a:t>иц</a:t>
            </a:r>
            <a:r>
              <a:rPr sz="1600" dirty="0">
                <a:latin typeface="Calibri"/>
                <a:cs typeface="Calibri"/>
              </a:rPr>
              <a:t>и</a:t>
            </a:r>
            <a:r>
              <a:rPr sz="1600" spc="-10" dirty="0">
                <a:latin typeface="Calibri"/>
                <a:cs typeface="Calibri"/>
              </a:rPr>
              <a:t>паль</a:t>
            </a:r>
            <a:r>
              <a:rPr sz="1600" spc="-20" dirty="0">
                <a:latin typeface="Calibri"/>
                <a:cs typeface="Calibri"/>
              </a:rPr>
              <a:t>н</a:t>
            </a:r>
            <a:r>
              <a:rPr sz="1600" spc="-10" dirty="0">
                <a:latin typeface="Calibri"/>
                <a:cs typeface="Calibri"/>
              </a:rPr>
              <a:t>о</a:t>
            </a:r>
            <a:r>
              <a:rPr sz="1600" spc="-25" dirty="0">
                <a:latin typeface="Calibri"/>
                <a:cs typeface="Calibri"/>
              </a:rPr>
              <a:t>г</a:t>
            </a:r>
            <a:r>
              <a:rPr sz="1600" spc="-10" dirty="0">
                <a:latin typeface="Calibri"/>
                <a:cs typeface="Calibri"/>
              </a:rPr>
              <a:t>о</a:t>
            </a:r>
            <a:r>
              <a:rPr sz="1600" dirty="0">
                <a:latin typeface="Calibri"/>
                <a:cs typeface="Calibri"/>
              </a:rPr>
              <a:t>    </a:t>
            </a:r>
            <a:r>
              <a:rPr sz="1600" spc="-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обра</a:t>
            </a:r>
            <a:r>
              <a:rPr sz="1600" spc="-5" dirty="0">
                <a:latin typeface="Calibri"/>
                <a:cs typeface="Calibri"/>
              </a:rPr>
              <a:t>з</a:t>
            </a:r>
            <a:r>
              <a:rPr sz="1600" spc="-10" dirty="0">
                <a:latin typeface="Calibri"/>
                <a:cs typeface="Calibri"/>
              </a:rPr>
              <a:t>ован</a:t>
            </a:r>
            <a:r>
              <a:rPr sz="1600" spc="-25" dirty="0">
                <a:latin typeface="Calibri"/>
                <a:cs typeface="Calibri"/>
              </a:rPr>
              <a:t>и</a:t>
            </a:r>
            <a:r>
              <a:rPr sz="1600" spc="-10" dirty="0">
                <a:latin typeface="Calibri"/>
                <a:cs typeface="Calibri"/>
              </a:rPr>
              <a:t>я</a:t>
            </a:r>
            <a:r>
              <a:rPr sz="1600" spc="-5" dirty="0">
                <a:latin typeface="Calibri"/>
                <a:cs typeface="Calibri"/>
              </a:rPr>
              <a:t> </a:t>
            </a:r>
            <a:r>
              <a:rPr sz="1600" spc="-35" dirty="0">
                <a:latin typeface="Calibri"/>
                <a:cs typeface="Calibri"/>
              </a:rPr>
              <a:t>Щ</a:t>
            </a:r>
            <a:r>
              <a:rPr sz="1600" spc="-10" dirty="0">
                <a:latin typeface="Calibri"/>
                <a:cs typeface="Calibri"/>
              </a:rPr>
              <a:t>ербиновский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район</a:t>
            </a:r>
            <a:r>
              <a:rPr sz="1600" spc="-5" dirty="0">
                <a:latin typeface="Calibri"/>
                <a:cs typeface="Calibri"/>
              </a:rPr>
              <a:t> </a:t>
            </a:r>
            <a:r>
              <a:rPr sz="1600" spc="-15" dirty="0" err="1">
                <a:latin typeface="Calibri"/>
                <a:cs typeface="Calibri"/>
              </a:rPr>
              <a:t>н</a:t>
            </a:r>
            <a:r>
              <a:rPr sz="1600" spc="-10" dirty="0" err="1">
                <a:latin typeface="Calibri"/>
                <a:cs typeface="Calibri"/>
              </a:rPr>
              <a:t>а</a:t>
            </a:r>
            <a:r>
              <a:rPr sz="1600" spc="-10" dirty="0">
                <a:latin typeface="Calibri"/>
                <a:cs typeface="Calibri"/>
              </a:rPr>
              <a:t> </a:t>
            </a:r>
            <a:r>
              <a:rPr sz="1600" spc="-15" dirty="0" smtClean="0">
                <a:latin typeface="Calibri"/>
                <a:cs typeface="Calibri"/>
              </a:rPr>
              <a:t>20</a:t>
            </a:r>
            <a:r>
              <a:rPr lang="ru-RU" sz="1600" spc="-15" dirty="0" smtClean="0">
                <a:latin typeface="Calibri"/>
                <a:cs typeface="Calibri"/>
              </a:rPr>
              <a:t>21</a:t>
            </a:r>
            <a:r>
              <a:rPr sz="1600" spc="25" dirty="0" smtClean="0">
                <a:latin typeface="Calibri"/>
                <a:cs typeface="Calibri"/>
              </a:rPr>
              <a:t> </a:t>
            </a:r>
            <a:r>
              <a:rPr lang="ru-RU" sz="1600" spc="-10" dirty="0" smtClean="0">
                <a:latin typeface="Calibri"/>
                <a:cs typeface="Calibri"/>
              </a:rPr>
              <a:t>год и на плановый период 2022 и 2023 годов.</a:t>
            </a:r>
            <a:endParaRPr sz="1600" dirty="0">
              <a:latin typeface="Calibri"/>
              <a:cs typeface="Calibri"/>
            </a:endParaRPr>
          </a:p>
          <a:p>
            <a:pPr marL="12700" marR="5080" indent="358140" algn="just">
              <a:lnSpc>
                <a:spcPct val="100000"/>
              </a:lnSpc>
              <a:spcBef>
                <a:spcPts val="990"/>
              </a:spcBef>
            </a:pPr>
            <a:r>
              <a:rPr sz="1600" spc="-10" dirty="0">
                <a:latin typeface="Calibri"/>
                <a:cs typeface="Calibri"/>
              </a:rPr>
              <a:t>Б</a:t>
            </a:r>
            <a:r>
              <a:rPr sz="1600" spc="-65" dirty="0">
                <a:latin typeface="Calibri"/>
                <a:cs typeface="Calibri"/>
              </a:rPr>
              <a:t>ю</a:t>
            </a:r>
            <a:r>
              <a:rPr sz="1600" spc="-10" dirty="0">
                <a:latin typeface="Calibri"/>
                <a:cs typeface="Calibri"/>
              </a:rPr>
              <a:t>д</a:t>
            </a:r>
            <a:r>
              <a:rPr sz="1600" spc="-40" dirty="0">
                <a:latin typeface="Calibri"/>
                <a:cs typeface="Calibri"/>
              </a:rPr>
              <a:t>ж</a:t>
            </a:r>
            <a:r>
              <a:rPr sz="1600" spc="-25" dirty="0">
                <a:latin typeface="Calibri"/>
                <a:cs typeface="Calibri"/>
              </a:rPr>
              <a:t>е</a:t>
            </a:r>
            <a:r>
              <a:rPr sz="1600" spc="-10" dirty="0">
                <a:latin typeface="Calibri"/>
                <a:cs typeface="Calibri"/>
              </a:rPr>
              <a:t>т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-4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д</a:t>
            </a:r>
            <a:r>
              <a:rPr sz="1600" spc="-5" dirty="0">
                <a:latin typeface="Calibri"/>
                <a:cs typeface="Calibri"/>
              </a:rPr>
              <a:t>л</a:t>
            </a:r>
            <a:r>
              <a:rPr sz="1600" spc="-10" dirty="0">
                <a:latin typeface="Calibri"/>
                <a:cs typeface="Calibri"/>
              </a:rPr>
              <a:t>я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-5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граждан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–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-60" dirty="0">
                <a:latin typeface="Calibri"/>
                <a:cs typeface="Calibri"/>
              </a:rPr>
              <a:t> </a:t>
            </a:r>
            <a:r>
              <a:rPr sz="1600" spc="-25" dirty="0">
                <a:latin typeface="Calibri"/>
                <a:cs typeface="Calibri"/>
              </a:rPr>
              <a:t>д</a:t>
            </a:r>
            <a:r>
              <a:rPr sz="1600" spc="-10" dirty="0">
                <a:latin typeface="Calibri"/>
                <a:cs typeface="Calibri"/>
              </a:rPr>
              <a:t>ок</a:t>
            </a:r>
            <a:r>
              <a:rPr sz="1600" spc="-25" dirty="0">
                <a:latin typeface="Calibri"/>
                <a:cs typeface="Calibri"/>
              </a:rPr>
              <a:t>у</a:t>
            </a:r>
            <a:r>
              <a:rPr sz="1600" spc="-5" dirty="0">
                <a:latin typeface="Calibri"/>
                <a:cs typeface="Calibri"/>
              </a:rPr>
              <a:t>ме</a:t>
            </a:r>
            <a:r>
              <a:rPr sz="1600" spc="-10" dirty="0">
                <a:latin typeface="Calibri"/>
                <a:cs typeface="Calibri"/>
              </a:rPr>
              <a:t>нт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-4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(анали</a:t>
            </a:r>
            <a:r>
              <a:rPr sz="1600" spc="-5" dirty="0">
                <a:latin typeface="Calibri"/>
                <a:cs typeface="Calibri"/>
              </a:rPr>
              <a:t>т</a:t>
            </a:r>
            <a:r>
              <a:rPr sz="1600" spc="-10" dirty="0">
                <a:latin typeface="Calibri"/>
                <a:cs typeface="Calibri"/>
              </a:rPr>
              <a:t>ич</a:t>
            </a:r>
            <a:r>
              <a:rPr sz="1600" spc="-20" dirty="0">
                <a:latin typeface="Calibri"/>
                <a:cs typeface="Calibri"/>
              </a:rPr>
              <a:t>е</a:t>
            </a:r>
            <a:r>
              <a:rPr sz="1600" spc="-10" dirty="0">
                <a:latin typeface="Calibri"/>
                <a:cs typeface="Calibri"/>
              </a:rPr>
              <a:t>ский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материал), разра</a:t>
            </a:r>
            <a:r>
              <a:rPr sz="1600" spc="-20" dirty="0">
                <a:latin typeface="Calibri"/>
                <a:cs typeface="Calibri"/>
              </a:rPr>
              <a:t>б</a:t>
            </a:r>
            <a:r>
              <a:rPr sz="1600" spc="-10" dirty="0">
                <a:latin typeface="Calibri"/>
                <a:cs typeface="Calibri"/>
              </a:rPr>
              <a:t>а</a:t>
            </a:r>
            <a:r>
              <a:rPr sz="1600" spc="-5" dirty="0">
                <a:latin typeface="Calibri"/>
                <a:cs typeface="Calibri"/>
              </a:rPr>
              <a:t>т</a:t>
            </a:r>
            <a:r>
              <a:rPr sz="1600" spc="-25" dirty="0">
                <a:latin typeface="Calibri"/>
                <a:cs typeface="Calibri"/>
              </a:rPr>
              <a:t>ы</a:t>
            </a:r>
            <a:r>
              <a:rPr sz="1600" spc="-10" dirty="0">
                <a:latin typeface="Calibri"/>
                <a:cs typeface="Calibri"/>
              </a:rPr>
              <a:t>ва</a:t>
            </a:r>
            <a:r>
              <a:rPr sz="1600" spc="-25" dirty="0">
                <a:latin typeface="Calibri"/>
                <a:cs typeface="Calibri"/>
              </a:rPr>
              <a:t>е</a:t>
            </a:r>
            <a:r>
              <a:rPr sz="1600" spc="-10" dirty="0">
                <a:latin typeface="Calibri"/>
                <a:cs typeface="Calibri"/>
              </a:rPr>
              <a:t>мый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5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и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5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п</a:t>
            </a:r>
            <a:r>
              <a:rPr sz="1600" spc="-20" dirty="0">
                <a:latin typeface="Calibri"/>
                <a:cs typeface="Calibri"/>
              </a:rPr>
              <a:t>у</a:t>
            </a:r>
            <a:r>
              <a:rPr sz="1600" spc="-35" dirty="0">
                <a:latin typeface="Calibri"/>
                <a:cs typeface="Calibri"/>
              </a:rPr>
              <a:t>б</a:t>
            </a:r>
            <a:r>
              <a:rPr sz="1600" spc="-10" dirty="0">
                <a:latin typeface="Calibri"/>
                <a:cs typeface="Calibri"/>
              </a:rPr>
              <a:t>лик</a:t>
            </a:r>
            <a:r>
              <a:rPr sz="1600" spc="-25" dirty="0">
                <a:latin typeface="Calibri"/>
                <a:cs typeface="Calibri"/>
              </a:rPr>
              <a:t>уе</a:t>
            </a:r>
            <a:r>
              <a:rPr sz="1600" spc="-5" dirty="0">
                <a:latin typeface="Calibri"/>
                <a:cs typeface="Calibri"/>
              </a:rPr>
              <a:t>м</a:t>
            </a:r>
            <a:r>
              <a:rPr sz="1600" spc="-10" dirty="0">
                <a:latin typeface="Calibri"/>
                <a:cs typeface="Calibri"/>
              </a:rPr>
              <a:t>ый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4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в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45" dirty="0">
                <a:latin typeface="Calibri"/>
                <a:cs typeface="Calibri"/>
              </a:rPr>
              <a:t> </a:t>
            </a:r>
            <a:r>
              <a:rPr sz="1600" spc="-25" dirty="0">
                <a:latin typeface="Calibri"/>
                <a:cs typeface="Calibri"/>
              </a:rPr>
              <a:t>о</a:t>
            </a:r>
            <a:r>
              <a:rPr sz="1600" spc="-10" dirty="0">
                <a:latin typeface="Calibri"/>
                <a:cs typeface="Calibri"/>
              </a:rPr>
              <a:t>ткры</a:t>
            </a:r>
            <a:r>
              <a:rPr sz="1600" spc="-20" dirty="0">
                <a:latin typeface="Calibri"/>
                <a:cs typeface="Calibri"/>
              </a:rPr>
              <a:t>т</a:t>
            </a:r>
            <a:r>
              <a:rPr sz="1600" spc="-10" dirty="0">
                <a:latin typeface="Calibri"/>
                <a:cs typeface="Calibri"/>
              </a:rPr>
              <a:t>ом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60" dirty="0">
                <a:latin typeface="Calibri"/>
                <a:cs typeface="Calibri"/>
              </a:rPr>
              <a:t> </a:t>
            </a:r>
            <a:r>
              <a:rPr sz="1600" spc="-25" dirty="0">
                <a:latin typeface="Calibri"/>
                <a:cs typeface="Calibri"/>
              </a:rPr>
              <a:t>д</a:t>
            </a:r>
            <a:r>
              <a:rPr sz="1600" spc="-10" dirty="0">
                <a:latin typeface="Calibri"/>
                <a:cs typeface="Calibri"/>
              </a:rPr>
              <a:t>ос</a:t>
            </a:r>
            <a:r>
              <a:rPr sz="1600" dirty="0">
                <a:latin typeface="Calibri"/>
                <a:cs typeface="Calibri"/>
              </a:rPr>
              <a:t>т</a:t>
            </a:r>
            <a:r>
              <a:rPr sz="1600" spc="-5" dirty="0">
                <a:latin typeface="Calibri"/>
                <a:cs typeface="Calibri"/>
              </a:rPr>
              <a:t>у</a:t>
            </a:r>
            <a:r>
              <a:rPr sz="1600" spc="-10" dirty="0">
                <a:latin typeface="Calibri"/>
                <a:cs typeface="Calibri"/>
              </a:rPr>
              <a:t>пе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5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в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45" dirty="0">
                <a:latin typeface="Calibri"/>
                <a:cs typeface="Calibri"/>
              </a:rPr>
              <a:t> </a:t>
            </a:r>
            <a:r>
              <a:rPr sz="1600" spc="-25" dirty="0">
                <a:latin typeface="Calibri"/>
                <a:cs typeface="Calibri"/>
              </a:rPr>
              <a:t>ц</a:t>
            </a:r>
            <a:r>
              <a:rPr sz="1600" spc="-40" dirty="0">
                <a:latin typeface="Calibri"/>
                <a:cs typeface="Calibri"/>
              </a:rPr>
              <a:t>е</a:t>
            </a:r>
            <a:r>
              <a:rPr sz="1600" dirty="0">
                <a:latin typeface="Calibri"/>
                <a:cs typeface="Calibri"/>
              </a:rPr>
              <a:t>л</a:t>
            </a:r>
            <a:r>
              <a:rPr sz="1600" spc="-10" dirty="0">
                <a:latin typeface="Calibri"/>
                <a:cs typeface="Calibri"/>
              </a:rPr>
              <a:t>ях пр</a:t>
            </a:r>
            <a:r>
              <a:rPr sz="1600" spc="-40" dirty="0">
                <a:latin typeface="Calibri"/>
                <a:cs typeface="Calibri"/>
              </a:rPr>
              <a:t>е</a:t>
            </a:r>
            <a:r>
              <a:rPr sz="1600" spc="-10" dirty="0">
                <a:latin typeface="Calibri"/>
                <a:cs typeface="Calibri"/>
              </a:rPr>
              <a:t>до</a:t>
            </a:r>
            <a:r>
              <a:rPr sz="1600" spc="-20" dirty="0">
                <a:latin typeface="Calibri"/>
                <a:cs typeface="Calibri"/>
              </a:rPr>
              <a:t>с</a:t>
            </a:r>
            <a:r>
              <a:rPr sz="1600" spc="-10" dirty="0">
                <a:latin typeface="Calibri"/>
                <a:cs typeface="Calibri"/>
              </a:rPr>
              <a:t>та</a:t>
            </a:r>
            <a:r>
              <a:rPr sz="1600" spc="-15" dirty="0">
                <a:latin typeface="Calibri"/>
                <a:cs typeface="Calibri"/>
              </a:rPr>
              <a:t>в</a:t>
            </a:r>
            <a:r>
              <a:rPr sz="1600" spc="-10" dirty="0">
                <a:latin typeface="Calibri"/>
                <a:cs typeface="Calibri"/>
              </a:rPr>
              <a:t>ления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114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гр</a:t>
            </a:r>
            <a:r>
              <a:rPr sz="1600" spc="-20" dirty="0">
                <a:latin typeface="Calibri"/>
                <a:cs typeface="Calibri"/>
              </a:rPr>
              <a:t>а</a:t>
            </a:r>
            <a:r>
              <a:rPr sz="1600" spc="-10" dirty="0">
                <a:latin typeface="Calibri"/>
                <a:cs typeface="Calibri"/>
              </a:rPr>
              <a:t>жда</a:t>
            </a:r>
            <a:r>
              <a:rPr sz="1600" spc="-25" dirty="0">
                <a:latin typeface="Calibri"/>
                <a:cs typeface="Calibri"/>
              </a:rPr>
              <a:t>н</a:t>
            </a:r>
            <a:r>
              <a:rPr sz="1600" spc="-10" dirty="0">
                <a:latin typeface="Calibri"/>
                <a:cs typeface="Calibri"/>
              </a:rPr>
              <a:t>ам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11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акту</a:t>
            </a:r>
            <a:r>
              <a:rPr sz="1600" spc="-25" dirty="0">
                <a:latin typeface="Calibri"/>
                <a:cs typeface="Calibri"/>
              </a:rPr>
              <a:t>а</a:t>
            </a:r>
            <a:r>
              <a:rPr sz="1600" spc="-10" dirty="0">
                <a:latin typeface="Calibri"/>
                <a:cs typeface="Calibri"/>
              </a:rPr>
              <a:t>ль</a:t>
            </a:r>
            <a:r>
              <a:rPr sz="1600" spc="-20" dirty="0">
                <a:latin typeface="Calibri"/>
                <a:cs typeface="Calibri"/>
              </a:rPr>
              <a:t>н</a:t>
            </a:r>
            <a:r>
              <a:rPr sz="1600" spc="-10" dirty="0">
                <a:latin typeface="Calibri"/>
                <a:cs typeface="Calibri"/>
              </a:rPr>
              <a:t>ой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11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ин</a:t>
            </a:r>
            <a:r>
              <a:rPr sz="1600" spc="-5" dirty="0">
                <a:latin typeface="Calibri"/>
                <a:cs typeface="Calibri"/>
              </a:rPr>
              <a:t>ф</a:t>
            </a:r>
            <a:r>
              <a:rPr sz="1600" spc="-10" dirty="0">
                <a:latin typeface="Calibri"/>
                <a:cs typeface="Calibri"/>
              </a:rPr>
              <a:t>ормации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10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о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10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б</a:t>
            </a:r>
            <a:r>
              <a:rPr sz="1600" spc="-65" dirty="0">
                <a:latin typeface="Calibri"/>
                <a:cs typeface="Calibri"/>
              </a:rPr>
              <a:t>ю</a:t>
            </a:r>
            <a:r>
              <a:rPr sz="1600" spc="-10" dirty="0">
                <a:latin typeface="Calibri"/>
                <a:cs typeface="Calibri"/>
              </a:rPr>
              <a:t>д</a:t>
            </a:r>
            <a:r>
              <a:rPr sz="1600" spc="-25" dirty="0">
                <a:latin typeface="Calibri"/>
                <a:cs typeface="Calibri"/>
              </a:rPr>
              <a:t>же</a:t>
            </a:r>
            <a:r>
              <a:rPr sz="1600" spc="-20" dirty="0">
                <a:latin typeface="Calibri"/>
                <a:cs typeface="Calibri"/>
              </a:rPr>
              <a:t>т</a:t>
            </a:r>
            <a:r>
              <a:rPr sz="1600" spc="-10" dirty="0">
                <a:latin typeface="Calibri"/>
                <a:cs typeface="Calibri"/>
              </a:rPr>
              <a:t>е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10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и</a:t>
            </a:r>
            <a:r>
              <a:rPr sz="1600" spc="-5" dirty="0">
                <a:latin typeface="Calibri"/>
                <a:cs typeface="Calibri"/>
              </a:rPr>
              <a:t> </a:t>
            </a:r>
            <a:r>
              <a:rPr sz="1600" spc="-25" dirty="0">
                <a:latin typeface="Calibri"/>
                <a:cs typeface="Calibri"/>
              </a:rPr>
              <a:t>о</a:t>
            </a:r>
            <a:r>
              <a:rPr sz="1600" spc="-10" dirty="0">
                <a:latin typeface="Calibri"/>
                <a:cs typeface="Calibri"/>
              </a:rPr>
              <a:t>тч</a:t>
            </a:r>
            <a:r>
              <a:rPr sz="1600" spc="-30" dirty="0">
                <a:latin typeface="Calibri"/>
                <a:cs typeface="Calibri"/>
              </a:rPr>
              <a:t>ё</a:t>
            </a:r>
            <a:r>
              <a:rPr sz="1600" spc="-20" dirty="0">
                <a:latin typeface="Calibri"/>
                <a:cs typeface="Calibri"/>
              </a:rPr>
              <a:t>т</a:t>
            </a:r>
            <a:r>
              <a:rPr sz="1600" spc="-10" dirty="0">
                <a:latin typeface="Calibri"/>
                <a:cs typeface="Calibri"/>
              </a:rPr>
              <a:t>е</a:t>
            </a:r>
            <a:r>
              <a:rPr sz="1600" spc="2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о</a:t>
            </a:r>
            <a:r>
              <a:rPr sz="1600" spc="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е</a:t>
            </a:r>
            <a:r>
              <a:rPr sz="1600" spc="-25" dirty="0">
                <a:latin typeface="Calibri"/>
                <a:cs typeface="Calibri"/>
              </a:rPr>
              <a:t>г</a:t>
            </a:r>
            <a:r>
              <a:rPr sz="1600" spc="-10" dirty="0">
                <a:latin typeface="Calibri"/>
                <a:cs typeface="Calibri"/>
              </a:rPr>
              <a:t>о</a:t>
            </a:r>
            <a:r>
              <a:rPr sz="1600" spc="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ис</a:t>
            </a:r>
            <a:r>
              <a:rPr sz="1600" spc="-20" dirty="0">
                <a:latin typeface="Calibri"/>
                <a:cs typeface="Calibri"/>
              </a:rPr>
              <a:t>п</a:t>
            </a:r>
            <a:r>
              <a:rPr sz="1600" spc="-40" dirty="0">
                <a:latin typeface="Calibri"/>
                <a:cs typeface="Calibri"/>
              </a:rPr>
              <a:t>о</a:t>
            </a:r>
            <a:r>
              <a:rPr sz="1600" spc="-10" dirty="0">
                <a:latin typeface="Calibri"/>
                <a:cs typeface="Calibri"/>
              </a:rPr>
              <a:t>лнении</a:t>
            </a:r>
            <a:r>
              <a:rPr sz="1600" spc="-5" dirty="0">
                <a:latin typeface="Calibri"/>
                <a:cs typeface="Calibri"/>
              </a:rPr>
              <a:t>.</a:t>
            </a:r>
            <a:endParaRPr sz="1600" dirty="0">
              <a:latin typeface="Calibri"/>
              <a:cs typeface="Calibri"/>
            </a:endParaRPr>
          </a:p>
          <a:p>
            <a:pPr marL="67310" algn="ctr">
              <a:lnSpc>
                <a:spcPct val="100000"/>
              </a:lnSpc>
              <a:spcBef>
                <a:spcPts val="1300"/>
              </a:spcBef>
            </a:pP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«Б</a:t>
            </a:r>
            <a:r>
              <a:rPr sz="1800" spc="-5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ю</a:t>
            </a: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800" spc="-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ж</a:t>
            </a:r>
            <a:r>
              <a:rPr sz="18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800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800" spc="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</a:t>
            </a: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я</a:t>
            </a:r>
            <a:r>
              <a:rPr sz="1800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граждан» </a:t>
            </a:r>
            <a:r>
              <a:rPr sz="1800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тра</a:t>
            </a:r>
            <a:r>
              <a:rPr sz="1800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ж</a:t>
            </a: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</a:t>
            </a:r>
            <a:r>
              <a:rPr sz="18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 сл</a:t>
            </a:r>
            <a:r>
              <a:rPr sz="1800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8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ую</a:t>
            </a:r>
            <a:r>
              <a:rPr sz="1800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щ</a:t>
            </a: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ую и</a:t>
            </a:r>
            <a:r>
              <a:rPr sz="18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фо</a:t>
            </a:r>
            <a:r>
              <a:rPr sz="1800" spc="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</a:t>
            </a: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ма</a:t>
            </a:r>
            <a:r>
              <a:rPr sz="18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ц</a:t>
            </a: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</a:t>
            </a:r>
            <a:r>
              <a:rPr sz="18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ю</a:t>
            </a: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:</a:t>
            </a:r>
          </a:p>
          <a:p>
            <a:pPr marL="218440" indent="-205740">
              <a:lnSpc>
                <a:spcPct val="100000"/>
              </a:lnSpc>
              <a:spcBef>
                <a:spcPts val="670"/>
              </a:spcBef>
              <a:buFont typeface="Wingdings"/>
              <a:buChar char=""/>
              <a:tabLst>
                <a:tab pos="218440" algn="l"/>
              </a:tabLst>
            </a:pPr>
            <a:r>
              <a:rPr sz="1600" b="1" spc="-10" dirty="0">
                <a:latin typeface="Calibri"/>
                <a:cs typeface="Calibri"/>
              </a:rPr>
              <a:t>опис</a:t>
            </a:r>
            <a:r>
              <a:rPr sz="1600" b="1" spc="-5" dirty="0">
                <a:latin typeface="Calibri"/>
                <a:cs typeface="Calibri"/>
              </a:rPr>
              <a:t>а</a:t>
            </a:r>
            <a:r>
              <a:rPr sz="1600" b="1" spc="-10" dirty="0">
                <a:latin typeface="Calibri"/>
                <a:cs typeface="Calibri"/>
              </a:rPr>
              <a:t>ние</a:t>
            </a:r>
            <a:r>
              <a:rPr sz="1600" b="1" spc="-1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б</a:t>
            </a:r>
            <a:r>
              <a:rPr sz="1600" b="1" spc="-55" dirty="0">
                <a:latin typeface="Calibri"/>
                <a:cs typeface="Calibri"/>
              </a:rPr>
              <a:t>ю</a:t>
            </a:r>
            <a:r>
              <a:rPr sz="1600" b="1" spc="-15" dirty="0">
                <a:latin typeface="Calibri"/>
                <a:cs typeface="Calibri"/>
              </a:rPr>
              <a:t>д</a:t>
            </a:r>
            <a:r>
              <a:rPr sz="1600" b="1" spc="-40" dirty="0">
                <a:latin typeface="Calibri"/>
                <a:cs typeface="Calibri"/>
              </a:rPr>
              <a:t>ж</a:t>
            </a:r>
            <a:r>
              <a:rPr sz="1600" b="1" spc="-10" dirty="0">
                <a:latin typeface="Calibri"/>
                <a:cs typeface="Calibri"/>
              </a:rPr>
              <a:t>ет</a:t>
            </a:r>
            <a:r>
              <a:rPr sz="1600" b="1" spc="-5" dirty="0">
                <a:latin typeface="Calibri"/>
                <a:cs typeface="Calibri"/>
              </a:rPr>
              <a:t>н</a:t>
            </a:r>
            <a:r>
              <a:rPr sz="1600" b="1" spc="-10" dirty="0">
                <a:latin typeface="Calibri"/>
                <a:cs typeface="Calibri"/>
              </a:rPr>
              <a:t>о</a:t>
            </a:r>
            <a:r>
              <a:rPr sz="1600" b="1" spc="-15" dirty="0">
                <a:latin typeface="Calibri"/>
                <a:cs typeface="Calibri"/>
              </a:rPr>
              <a:t>г</a:t>
            </a:r>
            <a:r>
              <a:rPr sz="1600" b="1" spc="-10" dirty="0">
                <a:latin typeface="Calibri"/>
                <a:cs typeface="Calibri"/>
              </a:rPr>
              <a:t>о</a:t>
            </a:r>
            <a:r>
              <a:rPr sz="1600" b="1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п</a:t>
            </a:r>
            <a:r>
              <a:rPr sz="1600" b="1" spc="-20" dirty="0">
                <a:latin typeface="Calibri"/>
                <a:cs typeface="Calibri"/>
              </a:rPr>
              <a:t>р</a:t>
            </a:r>
            <a:r>
              <a:rPr sz="1600" b="1" spc="-10" dirty="0">
                <a:latin typeface="Calibri"/>
                <a:cs typeface="Calibri"/>
              </a:rPr>
              <a:t>о</a:t>
            </a:r>
            <a:r>
              <a:rPr sz="1600" b="1" spc="-20" dirty="0">
                <a:latin typeface="Calibri"/>
                <a:cs typeface="Calibri"/>
              </a:rPr>
              <a:t>ц</a:t>
            </a:r>
            <a:r>
              <a:rPr sz="1600" b="1" spc="-10" dirty="0">
                <a:latin typeface="Calibri"/>
                <a:cs typeface="Calibri"/>
              </a:rPr>
              <a:t>е</a:t>
            </a:r>
            <a:r>
              <a:rPr sz="1600" b="1" spc="-20" dirty="0">
                <a:latin typeface="Calibri"/>
                <a:cs typeface="Calibri"/>
              </a:rPr>
              <a:t>с</a:t>
            </a:r>
            <a:r>
              <a:rPr sz="1600" b="1" spc="-10" dirty="0">
                <a:latin typeface="Calibri"/>
                <a:cs typeface="Calibri"/>
              </a:rPr>
              <a:t>са</a:t>
            </a:r>
            <a:r>
              <a:rPr sz="1600" b="1" spc="10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в</a:t>
            </a:r>
            <a:r>
              <a:rPr sz="1600" b="1" spc="-15" dirty="0">
                <a:latin typeface="Calibri"/>
                <a:cs typeface="Calibri"/>
              </a:rPr>
              <a:t> </a:t>
            </a:r>
            <a:r>
              <a:rPr sz="1600" b="1" spc="-30" dirty="0">
                <a:latin typeface="Calibri"/>
                <a:cs typeface="Calibri"/>
              </a:rPr>
              <a:t>д</a:t>
            </a:r>
            <a:r>
              <a:rPr sz="1600" b="1" spc="-10" dirty="0">
                <a:latin typeface="Calibri"/>
                <a:cs typeface="Calibri"/>
              </a:rPr>
              <a:t>оступной</a:t>
            </a:r>
            <a:r>
              <a:rPr sz="1600" b="1" spc="15" dirty="0">
                <a:latin typeface="Calibri"/>
                <a:cs typeface="Calibri"/>
              </a:rPr>
              <a:t> </a:t>
            </a:r>
            <a:r>
              <a:rPr sz="1600" b="1" spc="-15" dirty="0">
                <a:latin typeface="Calibri"/>
                <a:cs typeface="Calibri"/>
              </a:rPr>
              <a:t>ф</a:t>
            </a:r>
            <a:r>
              <a:rPr sz="1600" b="1" spc="-5" dirty="0">
                <a:latin typeface="Calibri"/>
                <a:cs typeface="Calibri"/>
              </a:rPr>
              <a:t>о</a:t>
            </a:r>
            <a:r>
              <a:rPr sz="1600" b="1" spc="-15" dirty="0">
                <a:latin typeface="Calibri"/>
                <a:cs typeface="Calibri"/>
              </a:rPr>
              <a:t>р</a:t>
            </a:r>
            <a:r>
              <a:rPr sz="1600" b="1" spc="-10" dirty="0">
                <a:latin typeface="Calibri"/>
                <a:cs typeface="Calibri"/>
              </a:rPr>
              <a:t>ме;</a:t>
            </a:r>
            <a:endParaRPr sz="1600" dirty="0">
              <a:latin typeface="Calibri"/>
              <a:cs typeface="Calibri"/>
            </a:endParaRPr>
          </a:p>
          <a:p>
            <a:pPr marL="218440" indent="-205740">
              <a:lnSpc>
                <a:spcPct val="100000"/>
              </a:lnSpc>
              <a:buFont typeface="Wingdings"/>
              <a:buChar char=""/>
              <a:tabLst>
                <a:tab pos="218440" algn="l"/>
              </a:tabLst>
            </a:pPr>
            <a:r>
              <a:rPr sz="1600" b="1" spc="-10" dirty="0">
                <a:latin typeface="Calibri"/>
                <a:cs typeface="Calibri"/>
              </a:rPr>
              <a:t>общие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ха</a:t>
            </a:r>
            <a:r>
              <a:rPr sz="1600" b="1" spc="-15" dirty="0">
                <a:latin typeface="Calibri"/>
                <a:cs typeface="Calibri"/>
              </a:rPr>
              <a:t>р</a:t>
            </a:r>
            <a:r>
              <a:rPr sz="1600" b="1" spc="-10" dirty="0">
                <a:latin typeface="Calibri"/>
                <a:cs typeface="Calibri"/>
              </a:rPr>
              <a:t>ак</a:t>
            </a:r>
            <a:r>
              <a:rPr sz="1600" b="1" spc="-25" dirty="0">
                <a:latin typeface="Calibri"/>
                <a:cs typeface="Calibri"/>
              </a:rPr>
              <a:t>т</a:t>
            </a:r>
            <a:r>
              <a:rPr sz="1600" b="1" spc="-10" dirty="0">
                <a:latin typeface="Calibri"/>
                <a:cs typeface="Calibri"/>
              </a:rPr>
              <a:t>ер</a:t>
            </a:r>
            <a:r>
              <a:rPr sz="1600" b="1" spc="-15" dirty="0">
                <a:latin typeface="Calibri"/>
                <a:cs typeface="Calibri"/>
              </a:rPr>
              <a:t>и</a:t>
            </a:r>
            <a:r>
              <a:rPr sz="1600" b="1" spc="-10" dirty="0">
                <a:latin typeface="Calibri"/>
                <a:cs typeface="Calibri"/>
              </a:rPr>
              <a:t>стики</a:t>
            </a:r>
            <a:r>
              <a:rPr sz="1600" b="1" spc="10" dirty="0">
                <a:latin typeface="Calibri"/>
                <a:cs typeface="Calibri"/>
              </a:rPr>
              <a:t> </a:t>
            </a:r>
            <a:r>
              <a:rPr sz="1600" b="1" spc="-30" dirty="0">
                <a:latin typeface="Calibri"/>
                <a:cs typeface="Calibri"/>
              </a:rPr>
              <a:t>до</a:t>
            </a:r>
            <a:r>
              <a:rPr sz="1600" b="1" spc="-35" dirty="0">
                <a:latin typeface="Calibri"/>
                <a:cs typeface="Calibri"/>
              </a:rPr>
              <a:t>х</a:t>
            </a:r>
            <a:r>
              <a:rPr sz="1600" b="1" spc="-45" dirty="0">
                <a:latin typeface="Calibri"/>
                <a:cs typeface="Calibri"/>
              </a:rPr>
              <a:t>о</a:t>
            </a:r>
            <a:r>
              <a:rPr sz="1600" b="1" spc="-30" dirty="0">
                <a:latin typeface="Calibri"/>
                <a:cs typeface="Calibri"/>
              </a:rPr>
              <a:t>д</a:t>
            </a:r>
            <a:r>
              <a:rPr sz="1600" b="1" spc="-10" dirty="0">
                <a:latin typeface="Calibri"/>
                <a:cs typeface="Calibri"/>
              </a:rPr>
              <a:t>ов</a:t>
            </a:r>
            <a:r>
              <a:rPr sz="1600" b="1" spc="10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и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20" dirty="0">
                <a:latin typeface="Calibri"/>
                <a:cs typeface="Calibri"/>
              </a:rPr>
              <a:t>р</a:t>
            </a:r>
            <a:r>
              <a:rPr sz="1600" b="1" spc="-10" dirty="0">
                <a:latin typeface="Calibri"/>
                <a:cs typeface="Calibri"/>
              </a:rPr>
              <a:t>а</a:t>
            </a:r>
            <a:r>
              <a:rPr sz="1600" b="1" spc="-5" dirty="0">
                <a:latin typeface="Calibri"/>
                <a:cs typeface="Calibri"/>
              </a:rPr>
              <a:t>с</a:t>
            </a:r>
            <a:r>
              <a:rPr sz="1600" b="1" spc="-35" dirty="0">
                <a:latin typeface="Calibri"/>
                <a:cs typeface="Calibri"/>
              </a:rPr>
              <a:t>х</a:t>
            </a:r>
            <a:r>
              <a:rPr sz="1600" b="1" spc="-45" dirty="0">
                <a:latin typeface="Calibri"/>
                <a:cs typeface="Calibri"/>
              </a:rPr>
              <a:t>о</a:t>
            </a:r>
            <a:r>
              <a:rPr sz="1600" b="1" spc="-30" dirty="0">
                <a:latin typeface="Calibri"/>
                <a:cs typeface="Calibri"/>
              </a:rPr>
              <a:t>д</a:t>
            </a:r>
            <a:r>
              <a:rPr sz="1600" b="1" spc="-10" dirty="0">
                <a:latin typeface="Calibri"/>
                <a:cs typeface="Calibri"/>
              </a:rPr>
              <a:t>ов</a:t>
            </a:r>
            <a:r>
              <a:rPr sz="1600" b="1" spc="10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б</a:t>
            </a:r>
            <a:r>
              <a:rPr sz="1600" b="1" spc="-55" dirty="0">
                <a:latin typeface="Calibri"/>
                <a:cs typeface="Calibri"/>
              </a:rPr>
              <a:t>ю</a:t>
            </a:r>
            <a:r>
              <a:rPr sz="1600" b="1" spc="-15" dirty="0">
                <a:latin typeface="Calibri"/>
                <a:cs typeface="Calibri"/>
              </a:rPr>
              <a:t>д</a:t>
            </a:r>
            <a:r>
              <a:rPr sz="1600" b="1" spc="-40" dirty="0">
                <a:latin typeface="Calibri"/>
                <a:cs typeface="Calibri"/>
              </a:rPr>
              <a:t>ж</a:t>
            </a:r>
            <a:r>
              <a:rPr sz="1600" b="1" spc="-10" dirty="0">
                <a:latin typeface="Calibri"/>
                <a:cs typeface="Calibri"/>
              </a:rPr>
              <a:t>ета;</a:t>
            </a:r>
            <a:endParaRPr sz="1600" dirty="0">
              <a:latin typeface="Calibri"/>
              <a:cs typeface="Calibri"/>
            </a:endParaRPr>
          </a:p>
          <a:p>
            <a:pPr marL="198120" marR="641985" indent="-186055">
              <a:lnSpc>
                <a:spcPct val="100000"/>
              </a:lnSpc>
            </a:pPr>
            <a:r>
              <a:rPr sz="1600" spc="-15" dirty="0">
                <a:latin typeface="Wingdings"/>
                <a:cs typeface="Wingdings"/>
              </a:rPr>
              <a:t></a:t>
            </a:r>
            <a:r>
              <a:rPr sz="1600" spc="-204" dirty="0">
                <a:latin typeface="Times New Roman"/>
                <a:cs typeface="Times New Roman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о</a:t>
            </a:r>
            <a:r>
              <a:rPr sz="1600" b="1" spc="-15" dirty="0">
                <a:latin typeface="Calibri"/>
                <a:cs typeface="Calibri"/>
              </a:rPr>
              <a:t> </a:t>
            </a:r>
            <a:r>
              <a:rPr sz="1600" b="1" spc="-30" dirty="0">
                <a:latin typeface="Calibri"/>
                <a:cs typeface="Calibri"/>
              </a:rPr>
              <a:t>до</a:t>
            </a:r>
            <a:r>
              <a:rPr sz="1600" b="1" spc="-35" dirty="0">
                <a:latin typeface="Calibri"/>
                <a:cs typeface="Calibri"/>
              </a:rPr>
              <a:t>х</a:t>
            </a:r>
            <a:r>
              <a:rPr sz="1600" b="1" spc="-45" dirty="0">
                <a:latin typeface="Calibri"/>
                <a:cs typeface="Calibri"/>
              </a:rPr>
              <a:t>о</a:t>
            </a:r>
            <a:r>
              <a:rPr sz="1600" b="1" spc="-15" dirty="0">
                <a:latin typeface="Calibri"/>
                <a:cs typeface="Calibri"/>
              </a:rPr>
              <a:t>д</a:t>
            </a:r>
            <a:r>
              <a:rPr sz="1600" b="1" spc="-20" dirty="0">
                <a:latin typeface="Calibri"/>
                <a:cs typeface="Calibri"/>
              </a:rPr>
              <a:t>а</a:t>
            </a:r>
            <a:r>
              <a:rPr sz="1600" b="1" spc="-10" dirty="0">
                <a:latin typeface="Calibri"/>
                <a:cs typeface="Calibri"/>
              </a:rPr>
              <a:t>х</a:t>
            </a:r>
            <a:r>
              <a:rPr sz="1600" b="1" spc="1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б</a:t>
            </a:r>
            <a:r>
              <a:rPr sz="1600" b="1" spc="-55" dirty="0">
                <a:latin typeface="Calibri"/>
                <a:cs typeface="Calibri"/>
              </a:rPr>
              <a:t>ю</a:t>
            </a:r>
            <a:r>
              <a:rPr sz="1600" b="1" spc="-15" dirty="0">
                <a:latin typeface="Calibri"/>
                <a:cs typeface="Calibri"/>
              </a:rPr>
              <a:t>д</a:t>
            </a:r>
            <a:r>
              <a:rPr sz="1600" b="1" spc="-40" dirty="0">
                <a:latin typeface="Calibri"/>
                <a:cs typeface="Calibri"/>
              </a:rPr>
              <a:t>ж</a:t>
            </a:r>
            <a:r>
              <a:rPr sz="1600" b="1" spc="-10" dirty="0">
                <a:latin typeface="Calibri"/>
                <a:cs typeface="Calibri"/>
              </a:rPr>
              <a:t>ета</a:t>
            </a:r>
            <a:r>
              <a:rPr sz="1600" b="1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по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г</a:t>
            </a:r>
            <a:r>
              <a:rPr sz="1600" b="1" spc="-30" dirty="0">
                <a:latin typeface="Calibri"/>
                <a:cs typeface="Calibri"/>
              </a:rPr>
              <a:t>р</a:t>
            </a:r>
            <a:r>
              <a:rPr sz="1600" b="1" spc="-10" dirty="0">
                <a:latin typeface="Calibri"/>
                <a:cs typeface="Calibri"/>
              </a:rPr>
              <a:t>уппам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и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рас</a:t>
            </a:r>
            <a:r>
              <a:rPr sz="1600" b="1" spc="-35" dirty="0">
                <a:latin typeface="Calibri"/>
                <a:cs typeface="Calibri"/>
              </a:rPr>
              <a:t>х</a:t>
            </a:r>
            <a:r>
              <a:rPr sz="1600" b="1" spc="-45" dirty="0">
                <a:latin typeface="Calibri"/>
                <a:cs typeface="Calibri"/>
              </a:rPr>
              <a:t>о</a:t>
            </a:r>
            <a:r>
              <a:rPr sz="1600" b="1" spc="-15" dirty="0">
                <a:latin typeface="Calibri"/>
                <a:cs typeface="Calibri"/>
              </a:rPr>
              <a:t>д</a:t>
            </a:r>
            <a:r>
              <a:rPr sz="1600" b="1" spc="-20" dirty="0">
                <a:latin typeface="Calibri"/>
                <a:cs typeface="Calibri"/>
              </a:rPr>
              <a:t>а</a:t>
            </a:r>
            <a:r>
              <a:rPr sz="1600" b="1" spc="-10" dirty="0">
                <a:latin typeface="Calibri"/>
                <a:cs typeface="Calibri"/>
              </a:rPr>
              <a:t>х</a:t>
            </a:r>
            <a:r>
              <a:rPr sz="1600" b="1" spc="30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по</a:t>
            </a:r>
            <a:r>
              <a:rPr sz="1600" b="1" spc="-1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п</a:t>
            </a:r>
            <a:r>
              <a:rPr sz="1600" b="1" spc="-45" dirty="0">
                <a:latin typeface="Calibri"/>
                <a:cs typeface="Calibri"/>
              </a:rPr>
              <a:t>о</a:t>
            </a:r>
            <a:r>
              <a:rPr sz="1600" b="1" spc="-15" dirty="0">
                <a:latin typeface="Calibri"/>
                <a:cs typeface="Calibri"/>
              </a:rPr>
              <a:t>др</a:t>
            </a:r>
            <a:r>
              <a:rPr sz="1600" b="1" spc="-10" dirty="0">
                <a:latin typeface="Calibri"/>
                <a:cs typeface="Calibri"/>
              </a:rPr>
              <a:t>а</a:t>
            </a:r>
            <a:r>
              <a:rPr sz="1600" b="1" spc="-20" dirty="0">
                <a:latin typeface="Calibri"/>
                <a:cs typeface="Calibri"/>
              </a:rPr>
              <a:t>з</a:t>
            </a:r>
            <a:r>
              <a:rPr sz="1600" b="1" spc="-30" dirty="0">
                <a:latin typeface="Calibri"/>
                <a:cs typeface="Calibri"/>
              </a:rPr>
              <a:t>д</a:t>
            </a:r>
            <a:r>
              <a:rPr sz="1600" b="1" spc="-35" dirty="0">
                <a:latin typeface="Calibri"/>
                <a:cs typeface="Calibri"/>
              </a:rPr>
              <a:t>е</a:t>
            </a:r>
            <a:r>
              <a:rPr sz="1600" b="1" spc="-10" dirty="0">
                <a:latin typeface="Calibri"/>
                <a:cs typeface="Calibri"/>
              </a:rPr>
              <a:t>лам б</a:t>
            </a:r>
            <a:r>
              <a:rPr sz="1600" b="1" spc="-55" dirty="0">
                <a:latin typeface="Calibri"/>
                <a:cs typeface="Calibri"/>
              </a:rPr>
              <a:t>ю</a:t>
            </a:r>
            <a:r>
              <a:rPr sz="1600" b="1" spc="-15" dirty="0">
                <a:latin typeface="Calibri"/>
                <a:cs typeface="Calibri"/>
              </a:rPr>
              <a:t>д</a:t>
            </a:r>
            <a:r>
              <a:rPr sz="1600" b="1" spc="-40" dirty="0">
                <a:latin typeface="Calibri"/>
                <a:cs typeface="Calibri"/>
              </a:rPr>
              <a:t>ж</a:t>
            </a:r>
            <a:r>
              <a:rPr sz="1600" b="1" spc="-10" dirty="0">
                <a:latin typeface="Calibri"/>
                <a:cs typeface="Calibri"/>
              </a:rPr>
              <a:t>ет</a:t>
            </a:r>
            <a:r>
              <a:rPr sz="1600" b="1" spc="-5" dirty="0">
                <a:latin typeface="Calibri"/>
                <a:cs typeface="Calibri"/>
              </a:rPr>
              <a:t>н</a:t>
            </a:r>
            <a:r>
              <a:rPr sz="1600" b="1" spc="-10" dirty="0">
                <a:latin typeface="Calibri"/>
                <a:cs typeface="Calibri"/>
              </a:rPr>
              <a:t>ой кла</a:t>
            </a:r>
            <a:r>
              <a:rPr sz="1600" b="1" spc="-20" dirty="0">
                <a:latin typeface="Calibri"/>
                <a:cs typeface="Calibri"/>
              </a:rPr>
              <a:t>с</a:t>
            </a:r>
            <a:r>
              <a:rPr sz="1600" b="1" spc="-10" dirty="0">
                <a:latin typeface="Calibri"/>
                <a:cs typeface="Calibri"/>
              </a:rPr>
              <a:t>сифи</a:t>
            </a:r>
            <a:r>
              <a:rPr sz="1600" b="1" spc="-35" dirty="0">
                <a:latin typeface="Calibri"/>
                <a:cs typeface="Calibri"/>
              </a:rPr>
              <a:t>к</a:t>
            </a:r>
            <a:r>
              <a:rPr sz="1600" b="1" spc="-10" dirty="0">
                <a:latin typeface="Calibri"/>
                <a:cs typeface="Calibri"/>
              </a:rPr>
              <a:t>ации</a:t>
            </a:r>
            <a:r>
              <a:rPr sz="1600" b="1" spc="-20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Р</a:t>
            </a:r>
            <a:r>
              <a:rPr sz="1600" b="1" spc="-125" dirty="0">
                <a:latin typeface="Calibri"/>
                <a:cs typeface="Calibri"/>
              </a:rPr>
              <a:t>Ф</a:t>
            </a:r>
            <a:r>
              <a:rPr sz="1600" b="1" spc="-5" dirty="0">
                <a:latin typeface="Calibri"/>
                <a:cs typeface="Calibri"/>
              </a:rPr>
              <a:t>.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333235" y="8644838"/>
            <a:ext cx="10287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spc="-10" dirty="0">
                <a:solidFill>
                  <a:srgbClr val="888888"/>
                </a:solidFill>
                <a:latin typeface="Calibri"/>
                <a:cs typeface="Calibri"/>
              </a:rPr>
              <a:t>2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0936" y="0"/>
            <a:ext cx="406908" cy="3063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605271" y="644651"/>
            <a:ext cx="676655" cy="10058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21791" y="987552"/>
            <a:ext cx="5742432" cy="814730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56081" y="288036"/>
            <a:ext cx="0" cy="718185"/>
          </a:xfrm>
          <a:custGeom>
            <a:avLst/>
            <a:gdLst/>
            <a:ahLst/>
            <a:cxnLst/>
            <a:rect l="l" t="t" r="r" b="b"/>
            <a:pathLst>
              <a:path h="718185">
                <a:moveTo>
                  <a:pt x="0" y="717804"/>
                </a:moveTo>
                <a:lnTo>
                  <a:pt x="0" y="0"/>
                </a:lnTo>
              </a:path>
            </a:pathLst>
          </a:custGeom>
          <a:ln w="27432">
            <a:solidFill>
              <a:srgbClr val="97BCC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596644" y="522723"/>
            <a:ext cx="1209675" cy="298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150" i="1" spc="-120" dirty="0">
                <a:solidFill>
                  <a:srgbClr val="5799C8"/>
                </a:solidFill>
                <a:latin typeface="Courier New"/>
                <a:cs typeface="Courier New"/>
              </a:rPr>
              <a:t>A</a:t>
            </a:r>
            <a:r>
              <a:rPr sz="2150" i="1" spc="-20" dirty="0">
                <a:solidFill>
                  <a:srgbClr val="5799C8"/>
                </a:solidFill>
                <a:latin typeface="Courier New"/>
                <a:cs typeface="Courier New"/>
              </a:rPr>
              <a:t>3</a:t>
            </a:r>
            <a:r>
              <a:rPr sz="2150" i="1" spc="-290" dirty="0">
                <a:solidFill>
                  <a:srgbClr val="5799C8"/>
                </a:solidFill>
                <a:latin typeface="Courier New"/>
                <a:cs typeface="Courier New"/>
              </a:rPr>
              <a:t>0</a:t>
            </a:r>
            <a:r>
              <a:rPr sz="2150" i="1" dirty="0">
                <a:solidFill>
                  <a:srgbClr val="5799C8"/>
                </a:solidFill>
                <a:latin typeface="Courier New"/>
                <a:cs typeface="Courier New"/>
              </a:rPr>
              <a:t>B</a:t>
            </a:r>
            <a:r>
              <a:rPr sz="2150" i="1" spc="-290" dirty="0">
                <a:solidFill>
                  <a:srgbClr val="5799C8"/>
                </a:solidFill>
                <a:latin typeface="Courier New"/>
                <a:cs typeface="Courier New"/>
              </a:rPr>
              <a:t>C</a:t>
            </a:r>
            <a:r>
              <a:rPr sz="2150" i="1" spc="-105" dirty="0">
                <a:solidFill>
                  <a:srgbClr val="5799C8"/>
                </a:solidFill>
                <a:latin typeface="Courier New"/>
                <a:cs typeface="Courier New"/>
              </a:rPr>
              <a:t>KOE</a:t>
            </a:r>
            <a:endParaRPr sz="2150">
              <a:latin typeface="Courier New"/>
              <a:cs typeface="Courier New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900932" y="527295"/>
            <a:ext cx="660400" cy="298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150" i="1" dirty="0">
                <a:solidFill>
                  <a:srgbClr val="5799C8"/>
                </a:solidFill>
                <a:latin typeface="Courier New"/>
                <a:cs typeface="Courier New"/>
              </a:rPr>
              <a:t>M</a:t>
            </a:r>
            <a:r>
              <a:rPr sz="2150" i="1" spc="80" dirty="0">
                <a:solidFill>
                  <a:srgbClr val="5799C8"/>
                </a:solidFill>
                <a:latin typeface="Courier New"/>
                <a:cs typeface="Courier New"/>
              </a:rPr>
              <a:t>O</a:t>
            </a:r>
            <a:r>
              <a:rPr sz="2150" i="1" spc="-215" dirty="0">
                <a:solidFill>
                  <a:srgbClr val="5799C8"/>
                </a:solidFill>
                <a:latin typeface="Courier New"/>
                <a:cs typeface="Courier New"/>
              </a:rPr>
              <a:t>P</a:t>
            </a:r>
            <a:r>
              <a:rPr sz="2150" i="1" spc="-40" dirty="0">
                <a:solidFill>
                  <a:srgbClr val="5799C8"/>
                </a:solidFill>
                <a:latin typeface="Courier New"/>
                <a:cs typeface="Courier New"/>
              </a:rPr>
              <a:t>E</a:t>
            </a:r>
            <a:endParaRPr sz="2150">
              <a:latin typeface="Courier New"/>
              <a:cs typeface="Courier New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225127" y="686275"/>
            <a:ext cx="171450" cy="295910"/>
          </a:xfrm>
          <a:custGeom>
            <a:avLst/>
            <a:gdLst/>
            <a:ahLst/>
            <a:cxnLst/>
            <a:rect l="l" t="t" r="r" b="b"/>
            <a:pathLst>
              <a:path w="171450" h="295909">
                <a:moveTo>
                  <a:pt x="0" y="0"/>
                </a:moveTo>
                <a:lnTo>
                  <a:pt x="170947" y="0"/>
                </a:lnTo>
                <a:lnTo>
                  <a:pt x="170947" y="295718"/>
                </a:lnTo>
                <a:lnTo>
                  <a:pt x="0" y="295718"/>
                </a:lnTo>
                <a:lnTo>
                  <a:pt x="0" y="0"/>
                </a:lnTo>
                <a:close/>
              </a:path>
            </a:pathLst>
          </a:custGeom>
          <a:solidFill>
            <a:srgbClr val="E1E9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232652" y="717035"/>
            <a:ext cx="190500" cy="2476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750" spc="160" dirty="0">
                <a:solidFill>
                  <a:srgbClr val="ACB5A8"/>
                </a:solidFill>
                <a:latin typeface="Arial"/>
                <a:cs typeface="Arial"/>
              </a:rPr>
              <a:t>..</a:t>
            </a:r>
            <a:endParaRPr sz="17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14498" y="285622"/>
            <a:ext cx="2214626" cy="282117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38860" y="3429761"/>
            <a:ext cx="4710430" cy="9601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600" b="1" spc="-10" dirty="0">
                <a:latin typeface="Calibri"/>
                <a:cs typeface="Calibri"/>
              </a:rPr>
              <a:t>Разработчик: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2"/>
              </a:spcBef>
            </a:pPr>
            <a:endParaRPr sz="1650">
              <a:latin typeface="Times New Roman"/>
              <a:cs typeface="Times New Roman"/>
            </a:endParaRPr>
          </a:p>
          <a:p>
            <a:pPr marL="12065" marR="5080" indent="-1905" algn="ctr">
              <a:lnSpc>
                <a:spcPct val="100000"/>
              </a:lnSpc>
            </a:pPr>
            <a:r>
              <a:rPr sz="1600" b="1" spc="-10" dirty="0">
                <a:latin typeface="Calibri"/>
                <a:cs typeface="Calibri"/>
              </a:rPr>
              <a:t>Финансов</a:t>
            </a:r>
            <a:r>
              <a:rPr sz="1600" b="1" spc="-5" dirty="0">
                <a:latin typeface="Calibri"/>
                <a:cs typeface="Calibri"/>
              </a:rPr>
              <a:t>о</a:t>
            </a:r>
            <a:r>
              <a:rPr sz="1600" b="1" spc="-10" dirty="0">
                <a:latin typeface="Calibri"/>
                <a:cs typeface="Calibri"/>
              </a:rPr>
              <a:t>е</a:t>
            </a:r>
            <a:r>
              <a:rPr sz="1600" b="1" spc="-1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уп</a:t>
            </a:r>
            <a:r>
              <a:rPr sz="1600" b="1" spc="-20" dirty="0">
                <a:latin typeface="Calibri"/>
                <a:cs typeface="Calibri"/>
              </a:rPr>
              <a:t>р</a:t>
            </a:r>
            <a:r>
              <a:rPr sz="1600" b="1" spc="-10" dirty="0">
                <a:latin typeface="Calibri"/>
                <a:cs typeface="Calibri"/>
              </a:rPr>
              <a:t>а</a:t>
            </a:r>
            <a:r>
              <a:rPr sz="1600" b="1" spc="-20" dirty="0">
                <a:latin typeface="Calibri"/>
                <a:cs typeface="Calibri"/>
              </a:rPr>
              <a:t>в</a:t>
            </a:r>
            <a:r>
              <a:rPr sz="1600" b="1" spc="-10" dirty="0">
                <a:latin typeface="Calibri"/>
                <a:cs typeface="Calibri"/>
              </a:rPr>
              <a:t>ле</a:t>
            </a:r>
            <a:r>
              <a:rPr sz="1600" b="1" spc="-5" dirty="0">
                <a:latin typeface="Calibri"/>
                <a:cs typeface="Calibri"/>
              </a:rPr>
              <a:t>н</a:t>
            </a:r>
            <a:r>
              <a:rPr sz="1600" b="1" spc="-10" dirty="0">
                <a:latin typeface="Calibri"/>
                <a:cs typeface="Calibri"/>
              </a:rPr>
              <a:t>ие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админист</a:t>
            </a:r>
            <a:r>
              <a:rPr sz="1600" b="1" spc="-15" dirty="0">
                <a:latin typeface="Calibri"/>
                <a:cs typeface="Calibri"/>
              </a:rPr>
              <a:t>р</a:t>
            </a:r>
            <a:r>
              <a:rPr sz="1600" b="1" spc="-10" dirty="0">
                <a:latin typeface="Calibri"/>
                <a:cs typeface="Calibri"/>
              </a:rPr>
              <a:t>ации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25" dirty="0">
                <a:latin typeface="Calibri"/>
                <a:cs typeface="Calibri"/>
              </a:rPr>
              <a:t>м</a:t>
            </a:r>
            <a:r>
              <a:rPr sz="1600" b="1" spc="-10" dirty="0">
                <a:latin typeface="Calibri"/>
                <a:cs typeface="Calibri"/>
              </a:rPr>
              <a:t>униципаль</a:t>
            </a:r>
            <a:r>
              <a:rPr sz="1600" b="1" spc="-5" dirty="0">
                <a:latin typeface="Calibri"/>
                <a:cs typeface="Calibri"/>
              </a:rPr>
              <a:t>н</a:t>
            </a:r>
            <a:r>
              <a:rPr sz="1600" b="1" spc="-10" dirty="0">
                <a:latin typeface="Calibri"/>
                <a:cs typeface="Calibri"/>
              </a:rPr>
              <a:t>о</a:t>
            </a:r>
            <a:r>
              <a:rPr sz="1600" b="1" spc="-15" dirty="0">
                <a:latin typeface="Calibri"/>
                <a:cs typeface="Calibri"/>
              </a:rPr>
              <a:t>г</a:t>
            </a:r>
            <a:r>
              <a:rPr sz="1600" b="1" spc="-10" dirty="0">
                <a:latin typeface="Calibri"/>
                <a:cs typeface="Calibri"/>
              </a:rPr>
              <a:t>о</a:t>
            </a:r>
            <a:r>
              <a:rPr sz="1600" b="1" spc="-2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образ</a:t>
            </a:r>
            <a:r>
              <a:rPr sz="1600" b="1" spc="-5" dirty="0">
                <a:latin typeface="Calibri"/>
                <a:cs typeface="Calibri"/>
              </a:rPr>
              <a:t>о</a:t>
            </a:r>
            <a:r>
              <a:rPr sz="1600" b="1" spc="-10" dirty="0">
                <a:latin typeface="Calibri"/>
                <a:cs typeface="Calibri"/>
              </a:rPr>
              <a:t>вания</a:t>
            </a:r>
            <a:r>
              <a:rPr sz="1600" b="1" spc="10" dirty="0">
                <a:latin typeface="Calibri"/>
                <a:cs typeface="Calibri"/>
              </a:rPr>
              <a:t> </a:t>
            </a:r>
            <a:r>
              <a:rPr sz="1600" b="1" spc="-35" dirty="0">
                <a:latin typeface="Calibri"/>
                <a:cs typeface="Calibri"/>
              </a:rPr>
              <a:t>Щ</a:t>
            </a:r>
            <a:r>
              <a:rPr sz="1600" b="1" spc="-10" dirty="0">
                <a:latin typeface="Calibri"/>
                <a:cs typeface="Calibri"/>
              </a:rPr>
              <a:t>ербин</a:t>
            </a:r>
            <a:r>
              <a:rPr sz="1600" b="1" spc="-5" dirty="0">
                <a:latin typeface="Calibri"/>
                <a:cs typeface="Calibri"/>
              </a:rPr>
              <a:t>о</a:t>
            </a:r>
            <a:r>
              <a:rPr sz="1600" b="1" spc="-10" dirty="0">
                <a:latin typeface="Calibri"/>
                <a:cs typeface="Calibri"/>
              </a:rPr>
              <a:t>вский</a:t>
            </a:r>
            <a:r>
              <a:rPr sz="1600" b="1" spc="15" dirty="0">
                <a:latin typeface="Calibri"/>
                <a:cs typeface="Calibri"/>
              </a:rPr>
              <a:t> </a:t>
            </a:r>
            <a:r>
              <a:rPr sz="1600" b="1" spc="-15" dirty="0">
                <a:latin typeface="Calibri"/>
                <a:cs typeface="Calibri"/>
              </a:rPr>
              <a:t>р</a:t>
            </a:r>
            <a:r>
              <a:rPr sz="1600" b="1" spc="-10" dirty="0">
                <a:latin typeface="Calibri"/>
                <a:cs typeface="Calibri"/>
              </a:rPr>
              <a:t>ай</a:t>
            </a:r>
            <a:r>
              <a:rPr sz="1600" b="1" spc="-5" dirty="0">
                <a:latin typeface="Calibri"/>
                <a:cs typeface="Calibri"/>
              </a:rPr>
              <a:t>о</a:t>
            </a:r>
            <a:r>
              <a:rPr sz="1600" b="1" spc="-10" dirty="0">
                <a:latin typeface="Calibri"/>
                <a:cs typeface="Calibri"/>
              </a:rPr>
              <a:t>н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651507" y="5144642"/>
            <a:ext cx="3627120" cy="16916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600" b="1" spc="-10" dirty="0">
                <a:latin typeface="Calibri"/>
                <a:cs typeface="Calibri"/>
              </a:rPr>
              <a:t>А</a:t>
            </a:r>
            <a:r>
              <a:rPr sz="1600" b="1" spc="-15" dirty="0">
                <a:latin typeface="Calibri"/>
                <a:cs typeface="Calibri"/>
              </a:rPr>
              <a:t>др</a:t>
            </a:r>
            <a:r>
              <a:rPr sz="1600" b="1" spc="-10" dirty="0">
                <a:latin typeface="Calibri"/>
                <a:cs typeface="Calibri"/>
              </a:rPr>
              <a:t>ес: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2"/>
              </a:spcBef>
            </a:pPr>
            <a:endParaRPr sz="1650">
              <a:latin typeface="Times New Roman"/>
              <a:cs typeface="Times New Roman"/>
            </a:endParaRPr>
          </a:p>
          <a:p>
            <a:pPr marL="339725" marR="333375" algn="ctr">
              <a:lnSpc>
                <a:spcPct val="100000"/>
              </a:lnSpc>
            </a:pPr>
            <a:r>
              <a:rPr sz="1600" b="1" spc="-10" dirty="0">
                <a:latin typeface="Calibri"/>
                <a:cs typeface="Calibri"/>
              </a:rPr>
              <a:t>З</a:t>
            </a:r>
            <a:r>
              <a:rPr sz="1600" b="1" spc="-20" dirty="0">
                <a:latin typeface="Calibri"/>
                <a:cs typeface="Calibri"/>
              </a:rPr>
              <a:t>5</a:t>
            </a:r>
            <a:r>
              <a:rPr sz="1600" b="1" spc="-15" dirty="0">
                <a:latin typeface="Calibri"/>
                <a:cs typeface="Calibri"/>
              </a:rPr>
              <a:t>362</a:t>
            </a:r>
            <a:r>
              <a:rPr sz="1600" b="1" spc="-10" dirty="0">
                <a:latin typeface="Calibri"/>
                <a:cs typeface="Calibri"/>
              </a:rPr>
              <a:t>0</a:t>
            </a:r>
            <a:r>
              <a:rPr sz="1600" b="1" spc="2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ст</a:t>
            </a:r>
            <a:r>
              <a:rPr sz="1600" b="1" dirty="0">
                <a:latin typeface="Calibri"/>
                <a:cs typeface="Calibri"/>
              </a:rPr>
              <a:t>-</a:t>
            </a:r>
            <a:r>
              <a:rPr sz="1600" b="1" spc="-10" dirty="0">
                <a:latin typeface="Calibri"/>
                <a:cs typeface="Calibri"/>
              </a:rPr>
              <a:t>ца</a:t>
            </a:r>
            <a:r>
              <a:rPr sz="1600" b="1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Старо</a:t>
            </a:r>
            <a:r>
              <a:rPr sz="1600" b="1" spc="-25" dirty="0">
                <a:latin typeface="Calibri"/>
                <a:cs typeface="Calibri"/>
              </a:rPr>
              <a:t>щ</a:t>
            </a:r>
            <a:r>
              <a:rPr sz="1600" b="1" spc="-10" dirty="0">
                <a:latin typeface="Calibri"/>
                <a:cs typeface="Calibri"/>
              </a:rPr>
              <a:t>ербин</a:t>
            </a:r>
            <a:r>
              <a:rPr sz="1600" b="1" spc="-5" dirty="0">
                <a:latin typeface="Calibri"/>
                <a:cs typeface="Calibri"/>
              </a:rPr>
              <a:t>о</a:t>
            </a:r>
            <a:r>
              <a:rPr sz="1600" b="1" spc="-10" dirty="0">
                <a:latin typeface="Calibri"/>
                <a:cs typeface="Calibri"/>
              </a:rPr>
              <a:t>вс</a:t>
            </a:r>
            <a:r>
              <a:rPr sz="1600" b="1" spc="-35" dirty="0">
                <a:latin typeface="Calibri"/>
                <a:cs typeface="Calibri"/>
              </a:rPr>
              <a:t>к</a:t>
            </a:r>
            <a:r>
              <a:rPr sz="1600" b="1" spc="-10" dirty="0">
                <a:latin typeface="Calibri"/>
                <a:cs typeface="Calibri"/>
              </a:rPr>
              <a:t>ая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75" dirty="0">
                <a:latin typeface="Calibri"/>
                <a:cs typeface="Calibri"/>
              </a:rPr>
              <a:t>у</a:t>
            </a:r>
            <a:r>
              <a:rPr sz="1600" b="1" spc="-10" dirty="0">
                <a:latin typeface="Calibri"/>
                <a:cs typeface="Calibri"/>
              </a:rPr>
              <a:t>л. Сове</a:t>
            </a:r>
            <a:r>
              <a:rPr sz="1600" b="1" spc="-20" dirty="0">
                <a:latin typeface="Calibri"/>
                <a:cs typeface="Calibri"/>
              </a:rPr>
              <a:t>т</a:t>
            </a:r>
            <a:r>
              <a:rPr sz="1600" b="1" spc="-10" dirty="0">
                <a:latin typeface="Calibri"/>
                <a:cs typeface="Calibri"/>
              </a:rPr>
              <a:t>ов,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20" dirty="0">
                <a:latin typeface="Calibri"/>
                <a:cs typeface="Calibri"/>
              </a:rPr>
              <a:t>д</a:t>
            </a:r>
            <a:r>
              <a:rPr sz="1600" b="1" spc="-5" dirty="0">
                <a:latin typeface="Calibri"/>
                <a:cs typeface="Calibri"/>
              </a:rPr>
              <a:t>.</a:t>
            </a:r>
            <a:r>
              <a:rPr sz="1600" b="1" spc="10" dirty="0">
                <a:latin typeface="Calibri"/>
                <a:cs typeface="Calibri"/>
              </a:rPr>
              <a:t> </a:t>
            </a:r>
            <a:r>
              <a:rPr sz="1600" b="1" spc="-15" dirty="0">
                <a:latin typeface="Calibri"/>
                <a:cs typeface="Calibri"/>
              </a:rPr>
              <a:t>6</a:t>
            </a:r>
            <a:r>
              <a:rPr sz="1600" b="1" spc="-10" dirty="0">
                <a:latin typeface="Calibri"/>
                <a:cs typeface="Calibri"/>
              </a:rPr>
              <a:t>8</a:t>
            </a:r>
            <a:endParaRPr sz="1600">
              <a:latin typeface="Calibri"/>
              <a:cs typeface="Calibri"/>
            </a:endParaRPr>
          </a:p>
          <a:p>
            <a:pPr marL="12065" marR="5080" algn="ctr">
              <a:lnSpc>
                <a:spcPct val="100000"/>
              </a:lnSpc>
            </a:pPr>
            <a:r>
              <a:rPr sz="1600" b="1" spc="-25" dirty="0">
                <a:latin typeface="Calibri"/>
                <a:cs typeface="Calibri"/>
              </a:rPr>
              <a:t>т</a:t>
            </a:r>
            <a:r>
              <a:rPr sz="1600" b="1" spc="-35" dirty="0">
                <a:latin typeface="Calibri"/>
                <a:cs typeface="Calibri"/>
              </a:rPr>
              <a:t>е</a:t>
            </a:r>
            <a:r>
              <a:rPr sz="1600" b="1" spc="-10" dirty="0">
                <a:latin typeface="Calibri"/>
                <a:cs typeface="Calibri"/>
              </a:rPr>
              <a:t>леф</a:t>
            </a:r>
            <a:r>
              <a:rPr sz="1600" b="1" spc="-5" dirty="0">
                <a:latin typeface="Calibri"/>
                <a:cs typeface="Calibri"/>
              </a:rPr>
              <a:t>о</a:t>
            </a:r>
            <a:r>
              <a:rPr sz="1600" b="1" spc="-10" dirty="0">
                <a:latin typeface="Calibri"/>
                <a:cs typeface="Calibri"/>
              </a:rPr>
              <a:t>н</a:t>
            </a:r>
            <a:r>
              <a:rPr sz="1600" b="1" spc="-20" dirty="0">
                <a:latin typeface="Calibri"/>
                <a:cs typeface="Calibri"/>
              </a:rPr>
              <a:t> </a:t>
            </a:r>
            <a:r>
              <a:rPr sz="1600" b="1" spc="-15" dirty="0">
                <a:latin typeface="Calibri"/>
                <a:cs typeface="Calibri"/>
              </a:rPr>
              <a:t>(8615</a:t>
            </a:r>
            <a:r>
              <a:rPr sz="1600" b="1" spc="-10" dirty="0">
                <a:latin typeface="Calibri"/>
                <a:cs typeface="Calibri"/>
              </a:rPr>
              <a:t>1)</a:t>
            </a:r>
            <a:r>
              <a:rPr sz="1600" b="1" spc="3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7</a:t>
            </a:r>
            <a:r>
              <a:rPr sz="1600" b="1" spc="-5" dirty="0">
                <a:latin typeface="Calibri"/>
                <a:cs typeface="Calibri"/>
              </a:rPr>
              <a:t>-</a:t>
            </a:r>
            <a:r>
              <a:rPr sz="1600" b="1" spc="-15" dirty="0">
                <a:latin typeface="Calibri"/>
                <a:cs typeface="Calibri"/>
              </a:rPr>
              <a:t>81</a:t>
            </a:r>
            <a:r>
              <a:rPr sz="1600" b="1" spc="-5" dirty="0">
                <a:latin typeface="Calibri"/>
                <a:cs typeface="Calibri"/>
              </a:rPr>
              <a:t>-</a:t>
            </a:r>
            <a:r>
              <a:rPr sz="1600" b="1" spc="-15" dirty="0">
                <a:latin typeface="Calibri"/>
                <a:cs typeface="Calibri"/>
              </a:rPr>
              <a:t>84</a:t>
            </a:r>
            <a:r>
              <a:rPr sz="1600" b="1" spc="-5" dirty="0">
                <a:latin typeface="Calibri"/>
                <a:cs typeface="Calibri"/>
              </a:rPr>
              <a:t>,</a:t>
            </a:r>
            <a:r>
              <a:rPr sz="1600" b="1" spc="2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фа</a:t>
            </a:r>
            <a:r>
              <a:rPr sz="1600" b="1" spc="-35" dirty="0">
                <a:latin typeface="Calibri"/>
                <a:cs typeface="Calibri"/>
              </a:rPr>
              <a:t>к</a:t>
            </a:r>
            <a:r>
              <a:rPr sz="1600" b="1" spc="-10" dirty="0">
                <a:latin typeface="Calibri"/>
                <a:cs typeface="Calibri"/>
              </a:rPr>
              <a:t>с</a:t>
            </a:r>
            <a:r>
              <a:rPr sz="1600" b="1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7</a:t>
            </a:r>
            <a:r>
              <a:rPr sz="1600" b="1" spc="-5" dirty="0">
                <a:latin typeface="Calibri"/>
                <a:cs typeface="Calibri"/>
              </a:rPr>
              <a:t>-</a:t>
            </a:r>
            <a:r>
              <a:rPr sz="1600" b="1" spc="-15" dirty="0">
                <a:latin typeface="Calibri"/>
                <a:cs typeface="Calibri"/>
              </a:rPr>
              <a:t>81</a:t>
            </a:r>
            <a:r>
              <a:rPr sz="1600" b="1" spc="-5" dirty="0">
                <a:latin typeface="Calibri"/>
                <a:cs typeface="Calibri"/>
              </a:rPr>
              <a:t>-</a:t>
            </a:r>
            <a:r>
              <a:rPr sz="1600" b="1" spc="-15" dirty="0">
                <a:latin typeface="Calibri"/>
                <a:cs typeface="Calibri"/>
              </a:rPr>
              <a:t>84</a:t>
            </a:r>
            <a:r>
              <a:rPr sz="1600" b="1" spc="-10" dirty="0">
                <a:latin typeface="Calibri"/>
                <a:cs typeface="Calibri"/>
              </a:rPr>
              <a:t> ад</a:t>
            </a:r>
            <a:r>
              <a:rPr sz="1600" b="1" spc="-20" dirty="0">
                <a:latin typeface="Calibri"/>
                <a:cs typeface="Calibri"/>
              </a:rPr>
              <a:t>р</a:t>
            </a:r>
            <a:r>
              <a:rPr sz="1600" b="1" spc="-10" dirty="0">
                <a:latin typeface="Calibri"/>
                <a:cs typeface="Calibri"/>
              </a:rPr>
              <a:t>ес</a:t>
            </a:r>
            <a:r>
              <a:rPr sz="1600" b="1" spc="10" dirty="0">
                <a:latin typeface="Calibri"/>
                <a:cs typeface="Calibri"/>
              </a:rPr>
              <a:t> </a:t>
            </a:r>
            <a:r>
              <a:rPr sz="1600" b="1" spc="-40" dirty="0">
                <a:latin typeface="Calibri"/>
                <a:cs typeface="Calibri"/>
              </a:rPr>
              <a:t>э</a:t>
            </a:r>
            <a:r>
              <a:rPr sz="1600" b="1" spc="-10" dirty="0">
                <a:latin typeface="Calibri"/>
                <a:cs typeface="Calibri"/>
              </a:rPr>
              <a:t>лект</a:t>
            </a:r>
            <a:r>
              <a:rPr sz="1600" b="1" spc="-15" dirty="0">
                <a:latin typeface="Calibri"/>
                <a:cs typeface="Calibri"/>
              </a:rPr>
              <a:t>р</a:t>
            </a:r>
            <a:r>
              <a:rPr sz="1600" b="1" spc="-10" dirty="0">
                <a:latin typeface="Calibri"/>
                <a:cs typeface="Calibri"/>
              </a:rPr>
              <a:t>онной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почты:</a:t>
            </a:r>
            <a:r>
              <a:rPr sz="1600" b="1" spc="5" dirty="0">
                <a:latin typeface="Calibri"/>
                <a:cs typeface="Calibri"/>
              </a:rPr>
              <a:t> </a:t>
            </a:r>
            <a:r>
              <a:rPr sz="1600" b="1" spc="-15" dirty="0">
                <a:latin typeface="Calibri"/>
                <a:cs typeface="Calibri"/>
                <a:hlinkClick r:id="rId4"/>
              </a:rPr>
              <a:t>fu</a:t>
            </a:r>
            <a:r>
              <a:rPr sz="1600" b="1" spc="-10" dirty="0">
                <a:latin typeface="Calibri"/>
                <a:cs typeface="Calibri"/>
                <a:hlinkClick r:id="rId4"/>
              </a:rPr>
              <a:t>sr</a:t>
            </a:r>
            <a:r>
              <a:rPr sz="1600" b="1" spc="-20" dirty="0">
                <a:latin typeface="Calibri"/>
                <a:cs typeface="Calibri"/>
                <a:hlinkClick r:id="rId4"/>
              </a:rPr>
              <a:t>b</a:t>
            </a:r>
            <a:r>
              <a:rPr sz="1600" b="1" spc="-15" dirty="0">
                <a:latin typeface="Calibri"/>
                <a:cs typeface="Calibri"/>
                <a:hlinkClick r:id="rId4"/>
              </a:rPr>
              <a:t>@</a:t>
            </a:r>
            <a:r>
              <a:rPr sz="1600" b="1" spc="-20" dirty="0">
                <a:latin typeface="Calibri"/>
                <a:cs typeface="Calibri"/>
                <a:hlinkClick r:id="rId4"/>
              </a:rPr>
              <a:t>ma</a:t>
            </a:r>
            <a:r>
              <a:rPr sz="1600" b="1" dirty="0">
                <a:latin typeface="Calibri"/>
                <a:cs typeface="Calibri"/>
                <a:hlinkClick r:id="rId4"/>
              </a:rPr>
              <a:t>i</a:t>
            </a:r>
            <a:r>
              <a:rPr sz="1600" b="1" spc="-5" dirty="0">
                <a:latin typeface="Calibri"/>
                <a:cs typeface="Calibri"/>
                <a:hlinkClick r:id="rId4"/>
              </a:rPr>
              <a:t>l</a:t>
            </a:r>
            <a:r>
              <a:rPr sz="1600" b="1" dirty="0">
                <a:latin typeface="Calibri"/>
                <a:cs typeface="Calibri"/>
                <a:hlinkClick r:id="rId4"/>
              </a:rPr>
              <a:t>.</a:t>
            </a:r>
            <a:r>
              <a:rPr sz="1600" b="1" spc="-15" dirty="0">
                <a:latin typeface="Calibri"/>
                <a:cs typeface="Calibri"/>
                <a:hlinkClick r:id="rId4"/>
              </a:rPr>
              <a:t>ru</a:t>
            </a:r>
            <a:r>
              <a:rPr sz="1600" b="1" spc="-10" dirty="0">
                <a:latin typeface="Calibri"/>
                <a:cs typeface="Calibri"/>
              </a:rPr>
              <a:t> сайт админист</a:t>
            </a:r>
            <a:r>
              <a:rPr sz="1600" b="1" spc="-15" dirty="0">
                <a:latin typeface="Calibri"/>
                <a:cs typeface="Calibri"/>
              </a:rPr>
              <a:t>р</a:t>
            </a:r>
            <a:r>
              <a:rPr sz="1600" b="1" spc="-10" dirty="0">
                <a:latin typeface="Calibri"/>
                <a:cs typeface="Calibri"/>
              </a:rPr>
              <a:t>ации:</a:t>
            </a:r>
            <a:r>
              <a:rPr sz="1600" b="1" spc="20" dirty="0">
                <a:latin typeface="Calibri"/>
                <a:cs typeface="Calibri"/>
              </a:rPr>
              <a:t> </a:t>
            </a:r>
            <a:r>
              <a:rPr sz="1600" b="1" spc="-30" dirty="0">
                <a:latin typeface="Calibri"/>
                <a:cs typeface="Calibri"/>
                <a:hlinkClick r:id="rId5"/>
              </a:rPr>
              <a:t>h</a:t>
            </a:r>
            <a:r>
              <a:rPr sz="1600" b="1" spc="-35" dirty="0">
                <a:latin typeface="Calibri"/>
                <a:cs typeface="Calibri"/>
                <a:hlinkClick r:id="rId5"/>
              </a:rPr>
              <a:t>t</a:t>
            </a:r>
            <a:r>
              <a:rPr sz="1600" b="1" spc="-10" dirty="0">
                <a:latin typeface="Calibri"/>
                <a:cs typeface="Calibri"/>
                <a:hlinkClick r:id="rId5"/>
              </a:rPr>
              <a:t>t</a:t>
            </a:r>
            <a:r>
              <a:rPr sz="1600" b="1" spc="-20" dirty="0">
                <a:latin typeface="Calibri"/>
                <a:cs typeface="Calibri"/>
                <a:hlinkClick r:id="rId5"/>
              </a:rPr>
              <a:t>p</a:t>
            </a:r>
            <a:r>
              <a:rPr sz="1600" b="1" spc="-10" dirty="0">
                <a:latin typeface="Calibri"/>
                <a:cs typeface="Calibri"/>
                <a:hlinkClick r:id="rId5"/>
              </a:rPr>
              <a:t>:/</a:t>
            </a:r>
            <a:r>
              <a:rPr sz="1600" b="1" spc="-60" dirty="0">
                <a:latin typeface="Calibri"/>
                <a:cs typeface="Calibri"/>
                <a:hlinkClick r:id="rId5"/>
              </a:rPr>
              <a:t>/</a:t>
            </a:r>
            <a:r>
              <a:rPr sz="1600" b="1" spc="-25" dirty="0">
                <a:latin typeface="Calibri"/>
                <a:cs typeface="Calibri"/>
                <a:hlinkClick r:id="rId5"/>
              </a:rPr>
              <a:t>st</a:t>
            </a:r>
            <a:r>
              <a:rPr sz="1600" b="1" spc="-10" dirty="0">
                <a:latin typeface="Calibri"/>
                <a:cs typeface="Calibri"/>
                <a:hlinkClick r:id="rId5"/>
              </a:rPr>
              <a:t>a</a:t>
            </a:r>
            <a:r>
              <a:rPr sz="1600" b="1" spc="-50" dirty="0">
                <a:latin typeface="Calibri"/>
                <a:cs typeface="Calibri"/>
                <a:hlinkClick r:id="rId5"/>
              </a:rPr>
              <a:t>r</a:t>
            </a:r>
            <a:r>
              <a:rPr sz="1600" b="1" spc="-10" dirty="0">
                <a:latin typeface="Calibri"/>
                <a:cs typeface="Calibri"/>
                <a:hlinkClick r:id="rId5"/>
              </a:rPr>
              <a:t>adm.ru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381504" y="7502525"/>
            <a:ext cx="2311400" cy="7463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600" b="1" spc="-10" dirty="0">
                <a:latin typeface="Calibri"/>
                <a:cs typeface="Calibri"/>
              </a:rPr>
              <a:t>ст</a:t>
            </a:r>
            <a:r>
              <a:rPr sz="1600" b="1" spc="-5" dirty="0">
                <a:latin typeface="Calibri"/>
                <a:cs typeface="Calibri"/>
              </a:rPr>
              <a:t>-</a:t>
            </a:r>
            <a:r>
              <a:rPr sz="1600" b="1" spc="-10" dirty="0">
                <a:latin typeface="Calibri"/>
                <a:cs typeface="Calibri"/>
              </a:rPr>
              <a:t>ца Старо</a:t>
            </a:r>
            <a:r>
              <a:rPr sz="1600" b="1" spc="-25" dirty="0">
                <a:latin typeface="Calibri"/>
                <a:cs typeface="Calibri"/>
              </a:rPr>
              <a:t>щ</a:t>
            </a:r>
            <a:r>
              <a:rPr sz="1600" b="1" spc="-10" dirty="0">
                <a:latin typeface="Calibri"/>
                <a:cs typeface="Calibri"/>
              </a:rPr>
              <a:t>ербин</a:t>
            </a:r>
            <a:r>
              <a:rPr sz="1600" b="1" spc="-5" dirty="0">
                <a:latin typeface="Calibri"/>
                <a:cs typeface="Calibri"/>
              </a:rPr>
              <a:t>о</a:t>
            </a:r>
            <a:r>
              <a:rPr sz="1600" b="1" spc="-10" dirty="0">
                <a:latin typeface="Calibri"/>
                <a:cs typeface="Calibri"/>
              </a:rPr>
              <a:t>вс</a:t>
            </a:r>
            <a:r>
              <a:rPr sz="1600" b="1" spc="-35" dirty="0">
                <a:latin typeface="Calibri"/>
                <a:cs typeface="Calibri"/>
              </a:rPr>
              <a:t>к</a:t>
            </a:r>
            <a:r>
              <a:rPr sz="1600" b="1" spc="-10" dirty="0">
                <a:latin typeface="Calibri"/>
                <a:cs typeface="Calibri"/>
              </a:rPr>
              <a:t>ая</a:t>
            </a:r>
            <a:endParaRPr sz="16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2"/>
              </a:spcBef>
            </a:pPr>
            <a:endParaRPr sz="1650"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lang="ru-RU" sz="1600" b="1" spc="-15" dirty="0" smtClean="0">
                <a:latin typeface="Calibri"/>
                <a:cs typeface="Calibri"/>
              </a:rPr>
              <a:t>декабрь </a:t>
            </a:r>
            <a:r>
              <a:rPr sz="1600" b="1" spc="-15" dirty="0" smtClean="0">
                <a:latin typeface="Calibri"/>
                <a:cs typeface="Calibri"/>
              </a:rPr>
              <a:t>20</a:t>
            </a:r>
            <a:r>
              <a:rPr lang="ru-RU" sz="1600" b="1" spc="-15" dirty="0" smtClean="0">
                <a:latin typeface="Calibri"/>
                <a:cs typeface="Calibri"/>
              </a:rPr>
              <a:t>20 </a:t>
            </a:r>
            <a:r>
              <a:rPr sz="1600" b="1" spc="-15" dirty="0" err="1" smtClean="0">
                <a:latin typeface="Calibri"/>
                <a:cs typeface="Calibri"/>
              </a:rPr>
              <a:t>г</a:t>
            </a:r>
            <a:r>
              <a:rPr sz="1600" b="1" spc="-45" dirty="0" err="1" smtClean="0">
                <a:latin typeface="Calibri"/>
                <a:cs typeface="Calibri"/>
              </a:rPr>
              <a:t>о</a:t>
            </a:r>
            <a:r>
              <a:rPr sz="1600" b="1" spc="-15" dirty="0" err="1" smtClean="0">
                <a:latin typeface="Calibri"/>
                <a:cs typeface="Calibri"/>
              </a:rPr>
              <a:t>д</a:t>
            </a:r>
            <a:r>
              <a:rPr lang="ru-RU" sz="1600" b="1" spc="-15" dirty="0" smtClean="0">
                <a:latin typeface="Calibri"/>
                <a:cs typeface="Calibri"/>
              </a:rPr>
              <a:t>а</a:t>
            </a:r>
            <a:endParaRPr sz="16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bject 28"/>
          <p:cNvSpPr/>
          <p:nvPr/>
        </p:nvSpPr>
        <p:spPr>
          <a:xfrm>
            <a:off x="2285992" y="7215206"/>
            <a:ext cx="2190750" cy="17811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61950" y="3381375"/>
            <a:ext cx="6267450" cy="11525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00042" y="142844"/>
            <a:ext cx="6066790" cy="42278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270" algn="ctr">
              <a:lnSpc>
                <a:spcPct val="100000"/>
              </a:lnSpc>
            </a:pPr>
            <a:r>
              <a:rPr sz="16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</a:t>
            </a:r>
            <a:r>
              <a:rPr sz="1600" spc="-6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ю</a:t>
            </a:r>
            <a:r>
              <a:rPr sz="16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600" spc="-4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ж</a:t>
            </a:r>
            <a:r>
              <a:rPr sz="1600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6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spc="-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м</a:t>
            </a:r>
            <a:r>
              <a:rPr sz="16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</a:t>
            </a:r>
            <a:r>
              <a:rPr sz="1600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6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иципаль</a:t>
            </a:r>
            <a:r>
              <a:rPr sz="1600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6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600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г</a:t>
            </a:r>
            <a:r>
              <a:rPr sz="16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600" spc="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образования</a:t>
            </a:r>
            <a:r>
              <a:rPr sz="1600" spc="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Щ</a:t>
            </a:r>
            <a:r>
              <a:rPr sz="16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ербиновский</a:t>
            </a:r>
            <a:r>
              <a:rPr sz="1600" spc="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район:</a:t>
            </a:r>
            <a:endParaRPr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  <a:p>
            <a:pPr marL="198120" marR="561975" indent="-185420">
              <a:lnSpc>
                <a:spcPct val="100000"/>
              </a:lnSpc>
              <a:spcBef>
                <a:spcPts val="900"/>
              </a:spcBef>
              <a:buFont typeface="Wingdings"/>
              <a:buChar char=""/>
              <a:tabLst>
                <a:tab pos="236854" algn="l"/>
              </a:tabLst>
            </a:pP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м</a:t>
            </a:r>
            <a:r>
              <a:rPr sz="1400" spc="-5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щае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я на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ай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ад</a:t>
            </a:r>
            <a:r>
              <a:rPr sz="1400" spc="-10" dirty="0">
                <a:latin typeface="Calibri"/>
                <a:cs typeface="Calibri"/>
              </a:rPr>
              <a:t>м</a:t>
            </a:r>
            <a:r>
              <a:rPr sz="1400" dirty="0">
                <a:latin typeface="Calibri"/>
                <a:cs typeface="Calibri"/>
              </a:rPr>
              <a:t>ини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ц</a:t>
            </a:r>
            <a:r>
              <a:rPr sz="1400" dirty="0">
                <a:latin typeface="Calibri"/>
                <a:cs typeface="Calibri"/>
              </a:rPr>
              <a:t>ии</a:t>
            </a:r>
            <a:r>
              <a:rPr sz="1400" spc="30" dirty="0">
                <a:latin typeface="Calibri"/>
                <a:cs typeface="Calibri"/>
              </a:rPr>
              <a:t> </a:t>
            </a:r>
            <a:r>
              <a:rPr sz="1400" spc="-15" dirty="0">
                <a:latin typeface="Calibri"/>
                <a:cs typeface="Calibri"/>
              </a:rPr>
              <a:t>м</a:t>
            </a:r>
            <a:r>
              <a:rPr sz="1400" dirty="0">
                <a:latin typeface="Calibri"/>
                <a:cs typeface="Calibri"/>
              </a:rPr>
              <a:t>уни</a:t>
            </a:r>
            <a:r>
              <a:rPr sz="1400" spc="-10" dirty="0">
                <a:latin typeface="Calibri"/>
                <a:cs typeface="Calibri"/>
              </a:rPr>
              <a:t>ц</a:t>
            </a:r>
            <a:r>
              <a:rPr sz="1400" dirty="0">
                <a:latin typeface="Calibri"/>
                <a:cs typeface="Calibri"/>
              </a:rPr>
              <a:t>ипально</a:t>
            </a:r>
            <a:r>
              <a:rPr sz="1400" spc="-15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 об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ова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ия </a:t>
            </a:r>
            <a:r>
              <a:rPr sz="1400" spc="-15" dirty="0">
                <a:latin typeface="Calibri"/>
                <a:cs typeface="Calibri"/>
              </a:rPr>
              <a:t>Щ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инов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к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й</a:t>
            </a:r>
            <a:r>
              <a:rPr sz="1400" spc="2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айон</a:t>
            </a:r>
          </a:p>
          <a:p>
            <a:pPr marL="198120" indent="-185420">
              <a:lnSpc>
                <a:spcPct val="100000"/>
              </a:lnSpc>
              <a:buFont typeface="Wingdings"/>
              <a:buChar char=""/>
              <a:tabLst>
                <a:tab pos="198755" algn="l"/>
              </a:tabLst>
            </a:pPr>
            <a:r>
              <a:rPr sz="1400" dirty="0">
                <a:latin typeface="Calibri"/>
                <a:cs typeface="Calibri"/>
              </a:rPr>
              <a:t>п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spc="-30" dirty="0">
                <a:latin typeface="Calibri"/>
                <a:cs typeface="Calibri"/>
              </a:rPr>
              <a:t>е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та</a:t>
            </a:r>
            <a:r>
              <a:rPr sz="1400" spc="-20" dirty="0">
                <a:latin typeface="Calibri"/>
                <a:cs typeface="Calibri"/>
              </a:rPr>
              <a:t>в</a:t>
            </a:r>
            <a:r>
              <a:rPr sz="1400" dirty="0">
                <a:latin typeface="Calibri"/>
                <a:cs typeface="Calibri"/>
              </a:rPr>
              <a:t>ля</a:t>
            </a:r>
            <a:r>
              <a:rPr sz="1400" spc="-5" dirty="0">
                <a:latin typeface="Calibri"/>
                <a:cs typeface="Calibri"/>
              </a:rPr>
              <a:t>е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я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-5" dirty="0">
                <a:latin typeface="Calibri"/>
                <a:cs typeface="Calibri"/>
              </a:rPr>
              <a:t> С</a:t>
            </a:r>
            <a:r>
              <a:rPr sz="1400" dirty="0">
                <a:latin typeface="Calibri"/>
                <a:cs typeface="Calibri"/>
              </a:rPr>
              <a:t>овет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spc="-15" dirty="0">
                <a:latin typeface="Calibri"/>
                <a:cs typeface="Calibri"/>
              </a:rPr>
              <a:t>м</a:t>
            </a:r>
            <a:r>
              <a:rPr sz="1400" dirty="0">
                <a:latin typeface="Calibri"/>
                <a:cs typeface="Calibri"/>
              </a:rPr>
              <a:t>уни</a:t>
            </a:r>
            <a:r>
              <a:rPr sz="1400" spc="-10" dirty="0">
                <a:latin typeface="Calibri"/>
                <a:cs typeface="Calibri"/>
              </a:rPr>
              <a:t>ц</a:t>
            </a:r>
            <a:r>
              <a:rPr sz="1400" dirty="0">
                <a:latin typeface="Calibri"/>
                <a:cs typeface="Calibri"/>
              </a:rPr>
              <a:t>ипально</a:t>
            </a:r>
            <a:r>
              <a:rPr sz="1400" spc="-15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 об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ова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ия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15" dirty="0">
                <a:latin typeface="Calibri"/>
                <a:cs typeface="Calibri"/>
              </a:rPr>
              <a:t>Щ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инов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к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й</a:t>
            </a:r>
            <a:r>
              <a:rPr sz="1400" spc="2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айон</a:t>
            </a:r>
          </a:p>
          <a:p>
            <a:pPr marL="198120" marR="5080" indent="-185420">
              <a:lnSpc>
                <a:spcPct val="100000"/>
              </a:lnSpc>
              <a:buFont typeface="Wingdings"/>
              <a:buChar char=""/>
              <a:tabLst>
                <a:tab pos="236854" algn="l"/>
              </a:tabLst>
            </a:pPr>
            <a:r>
              <a:rPr sz="1400" dirty="0">
                <a:latin typeface="Calibri"/>
                <a:cs typeface="Calibri"/>
              </a:rPr>
              <a:t>пу</a:t>
            </a:r>
            <a:r>
              <a:rPr sz="1400" spc="-30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лик</a:t>
            </a:r>
            <a:r>
              <a:rPr sz="1400" spc="-20" dirty="0">
                <a:latin typeface="Calibri"/>
                <a:cs typeface="Calibri"/>
              </a:rPr>
              <a:t>у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я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пе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д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че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ом</a:t>
            </a:r>
            <a:r>
              <a:rPr sz="1400" spc="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печа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ном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25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дании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«Информа</a:t>
            </a:r>
            <a:r>
              <a:rPr sz="1400" spc="-10" dirty="0">
                <a:latin typeface="Calibri"/>
                <a:cs typeface="Calibri"/>
              </a:rPr>
              <a:t>ц</a:t>
            </a:r>
            <a:r>
              <a:rPr sz="1400" dirty="0">
                <a:latin typeface="Calibri"/>
                <a:cs typeface="Calibri"/>
              </a:rPr>
              <a:t>ионный 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spc="-30" dirty="0">
                <a:latin typeface="Calibri"/>
                <a:cs typeface="Calibri"/>
              </a:rPr>
              <a:t>ю</a:t>
            </a:r>
            <a:r>
              <a:rPr sz="1400" dirty="0">
                <a:latin typeface="Calibri"/>
                <a:cs typeface="Calibri"/>
              </a:rPr>
              <a:t>л</a:t>
            </a:r>
            <a:r>
              <a:rPr sz="1400" spc="5" dirty="0">
                <a:latin typeface="Calibri"/>
                <a:cs typeface="Calibri"/>
              </a:rPr>
              <a:t>л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ень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ор</a:t>
            </a:r>
            <a:r>
              <a:rPr sz="1400" spc="-1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анов м</a:t>
            </a:r>
            <a:r>
              <a:rPr sz="1400" spc="-10" dirty="0">
                <a:latin typeface="Calibri"/>
                <a:cs typeface="Calibri"/>
              </a:rPr>
              <a:t>ес</a:t>
            </a:r>
            <a:r>
              <a:rPr sz="1400" dirty="0">
                <a:latin typeface="Calibri"/>
                <a:cs typeface="Calibri"/>
              </a:rPr>
              <a:t>тно</a:t>
            </a:r>
            <a:r>
              <a:rPr sz="1400" spc="-2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ам</a:t>
            </a:r>
            <a:r>
              <a:rPr sz="1400" spc="-10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уп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5" dirty="0">
                <a:latin typeface="Calibri"/>
                <a:cs typeface="Calibri"/>
              </a:rPr>
              <a:t>в</a:t>
            </a:r>
            <a:r>
              <a:rPr sz="1400" dirty="0">
                <a:latin typeface="Calibri"/>
                <a:cs typeface="Calibri"/>
              </a:rPr>
              <a:t>ления</a:t>
            </a:r>
            <a:r>
              <a:rPr sz="1400" spc="-15" dirty="0">
                <a:latin typeface="Calibri"/>
                <a:cs typeface="Calibri"/>
              </a:rPr>
              <a:t> м</a:t>
            </a:r>
            <a:r>
              <a:rPr sz="1400" dirty="0">
                <a:latin typeface="Calibri"/>
                <a:cs typeface="Calibri"/>
              </a:rPr>
              <a:t>уни</a:t>
            </a:r>
            <a:r>
              <a:rPr sz="1400" spc="-10" dirty="0">
                <a:latin typeface="Calibri"/>
                <a:cs typeface="Calibri"/>
              </a:rPr>
              <a:t>ц</a:t>
            </a:r>
            <a:r>
              <a:rPr sz="1400" dirty="0">
                <a:latin typeface="Calibri"/>
                <a:cs typeface="Calibri"/>
              </a:rPr>
              <a:t>ипально</a:t>
            </a:r>
            <a:r>
              <a:rPr sz="1400" spc="-15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 об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ова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ия </a:t>
            </a:r>
            <a:r>
              <a:rPr sz="1400" spc="-15" dirty="0">
                <a:latin typeface="Calibri"/>
                <a:cs typeface="Calibri"/>
              </a:rPr>
              <a:t>Щ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инов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к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й</a:t>
            </a:r>
            <a:r>
              <a:rPr sz="1400" spc="2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айон»</a:t>
            </a:r>
          </a:p>
          <a:p>
            <a:pPr marL="198120" indent="-185420">
              <a:lnSpc>
                <a:spcPct val="100000"/>
              </a:lnSpc>
              <a:buFont typeface="Wingdings"/>
              <a:buChar char=""/>
              <a:tabLst>
                <a:tab pos="198755" algn="l"/>
              </a:tabLst>
            </a:pPr>
            <a:r>
              <a:rPr sz="1400" dirty="0">
                <a:latin typeface="Calibri"/>
                <a:cs typeface="Calibri"/>
              </a:rPr>
              <a:t>выне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ение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на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пу</a:t>
            </a:r>
            <a:r>
              <a:rPr sz="1400" spc="-30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лич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ые</a:t>
            </a:r>
            <a:r>
              <a:rPr sz="1400" spc="-10" dirty="0">
                <a:latin typeface="Calibri"/>
                <a:cs typeface="Calibri"/>
              </a:rPr>
              <a:t> с</a:t>
            </a:r>
            <a:r>
              <a:rPr sz="1400" dirty="0">
                <a:latin typeface="Calibri"/>
                <a:cs typeface="Calibri"/>
              </a:rPr>
              <a:t>лушания</a:t>
            </a:r>
          </a:p>
          <a:p>
            <a:pPr marL="1323340">
              <a:lnSpc>
                <a:spcPct val="100000"/>
              </a:lnSpc>
              <a:spcBef>
                <a:spcPts val="1150"/>
              </a:spcBef>
            </a:pP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Х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арак</a:t>
            </a:r>
            <a:r>
              <a:rPr sz="1800" b="1" spc="-2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800" b="1" spc="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рные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че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рт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ы</a:t>
            </a:r>
            <a:r>
              <a:rPr sz="1800" b="1" spc="-3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</a:t>
            </a:r>
            <a:r>
              <a:rPr sz="1800" b="1" spc="-4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ю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800" b="1" spc="-2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ж</a:t>
            </a:r>
            <a:r>
              <a:rPr sz="1800" b="1" spc="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а:</a:t>
            </a:r>
            <a:endParaRPr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  <a:p>
            <a:pPr marL="280670" lvl="1" indent="-196850">
              <a:lnSpc>
                <a:spcPct val="100000"/>
              </a:lnSpc>
              <a:spcBef>
                <a:spcPts val="114"/>
              </a:spcBef>
              <a:buFont typeface="Wingdings"/>
              <a:buChar char=""/>
              <a:tabLst>
                <a:tab pos="281305" algn="l"/>
              </a:tabLst>
            </a:pP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ак </a:t>
            </a:r>
            <a:r>
              <a:rPr sz="1400" spc="5" dirty="0">
                <a:latin typeface="Calibri"/>
                <a:cs typeface="Calibri"/>
              </a:rPr>
              <a:t>о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ъек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ивная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э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омиче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ая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25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ор</a:t>
            </a:r>
            <a:r>
              <a:rPr sz="1400" spc="-5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я</a:t>
            </a:r>
          </a:p>
          <a:p>
            <a:pPr marL="280670" lvl="1" indent="-196850">
              <a:lnSpc>
                <a:spcPct val="100000"/>
              </a:lnSpc>
              <a:buFont typeface="Wingdings"/>
              <a:buChar char=""/>
              <a:tabLst>
                <a:tab pos="281305" algn="l"/>
              </a:tabLst>
            </a:pP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ак с</a:t>
            </a:r>
            <a:r>
              <a:rPr sz="1400" spc="-10" dirty="0">
                <a:latin typeface="Calibri"/>
                <a:cs typeface="Calibri"/>
              </a:rPr>
              <a:t>ис</a:t>
            </a:r>
            <a:r>
              <a:rPr sz="1400" spc="-20" dirty="0">
                <a:latin typeface="Calibri"/>
                <a:cs typeface="Calibri"/>
              </a:rPr>
              <a:t>те</a:t>
            </a:r>
            <a:r>
              <a:rPr sz="1400" dirty="0">
                <a:latin typeface="Calibri"/>
                <a:cs typeface="Calibri"/>
              </a:rPr>
              <a:t>ма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ен</a:t>
            </a:r>
            <a:r>
              <a:rPr sz="1400" spc="-3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жных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тнош</a:t>
            </a:r>
            <a:r>
              <a:rPr sz="1400" spc="-1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ний</a:t>
            </a:r>
          </a:p>
          <a:p>
            <a:pPr marL="280670" lvl="1" indent="-196850">
              <a:lnSpc>
                <a:spcPct val="100000"/>
              </a:lnSpc>
              <a:buFont typeface="Wingdings"/>
              <a:buChar char=""/>
              <a:tabLst>
                <a:tab pos="281305" algn="l"/>
              </a:tabLst>
            </a:pP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ак основной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ф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нан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овый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план</a:t>
            </a:r>
          </a:p>
          <a:p>
            <a:pPr marL="280670" lvl="1" indent="-196850">
              <a:lnSpc>
                <a:spcPct val="100000"/>
              </a:lnSpc>
              <a:buFont typeface="Wingdings"/>
              <a:buChar char=""/>
              <a:tabLst>
                <a:tab pos="281305" algn="l"/>
              </a:tabLst>
            </a:pP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ак инс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spc="-20" dirty="0">
                <a:latin typeface="Calibri"/>
                <a:cs typeface="Calibri"/>
              </a:rPr>
              <a:t>р</a:t>
            </a:r>
            <a:r>
              <a:rPr sz="1400" spc="-15" dirty="0">
                <a:latin typeface="Calibri"/>
                <a:cs typeface="Calibri"/>
              </a:rPr>
              <a:t>у</a:t>
            </a:r>
            <a:r>
              <a:rPr sz="1400" dirty="0">
                <a:latin typeface="Calibri"/>
                <a:cs typeface="Calibri"/>
              </a:rPr>
              <a:t>м</a:t>
            </a:r>
            <a:r>
              <a:rPr sz="1400" spc="-5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нт финан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ов</a:t>
            </a:r>
            <a:r>
              <a:rPr sz="1400" spc="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й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</a:t>
            </a:r>
            <a:r>
              <a:rPr sz="1400" spc="-20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лит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ки</a:t>
            </a:r>
          </a:p>
          <a:p>
            <a:pPr>
              <a:lnSpc>
                <a:spcPct val="100000"/>
              </a:lnSpc>
              <a:spcBef>
                <a:spcPts val="6"/>
              </a:spcBef>
            </a:pPr>
            <a:endParaRPr sz="1200" dirty="0">
              <a:latin typeface="Times New Roman"/>
              <a:cs typeface="Times New Roman"/>
            </a:endParaRPr>
          </a:p>
          <a:p>
            <a:pPr marL="61594" algn="ctr">
              <a:lnSpc>
                <a:spcPts val="1720"/>
              </a:lnSpc>
            </a:pPr>
            <a:r>
              <a:rPr sz="1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</a:t>
            </a:r>
            <a:r>
              <a:rPr sz="15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</a:t>
            </a:r>
            <a:r>
              <a:rPr sz="1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ЩНОСТЬ</a:t>
            </a:r>
            <a:r>
              <a:rPr sz="1500" b="1" spc="-2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5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</a:t>
            </a:r>
            <a:r>
              <a:rPr sz="1500" b="1" spc="-4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Ю</a:t>
            </a:r>
            <a:r>
              <a:rPr sz="1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ДЖЕ</a:t>
            </a:r>
            <a:r>
              <a:rPr sz="1500" b="1" spc="-1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</a:t>
            </a:r>
            <a:endParaRPr sz="1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  <a:p>
            <a:pPr marL="363855" marR="297815" indent="2540" algn="ctr">
              <a:lnSpc>
                <a:spcPct val="91700"/>
              </a:lnSpc>
              <a:spcBef>
                <a:spcPts val="70"/>
              </a:spcBef>
            </a:pPr>
            <a:r>
              <a:rPr sz="1500" dirty="0">
                <a:latin typeface="Calibri"/>
                <a:cs typeface="Calibri"/>
              </a:rPr>
              <a:t>форма</a:t>
            </a:r>
            <a:r>
              <a:rPr sz="1500" spc="-30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образован</a:t>
            </a:r>
            <a:r>
              <a:rPr sz="1500" spc="5" dirty="0">
                <a:latin typeface="Calibri"/>
                <a:cs typeface="Calibri"/>
              </a:rPr>
              <a:t>и</a:t>
            </a:r>
            <a:r>
              <a:rPr sz="1500" dirty="0">
                <a:latin typeface="Calibri"/>
                <a:cs typeface="Calibri"/>
              </a:rPr>
              <a:t>я</a:t>
            </a:r>
            <a:r>
              <a:rPr sz="1500" spc="-20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и рас</a:t>
            </a:r>
            <a:r>
              <a:rPr sz="1500" spc="-25" dirty="0">
                <a:latin typeface="Calibri"/>
                <a:cs typeface="Calibri"/>
              </a:rPr>
              <a:t>х</a:t>
            </a:r>
            <a:r>
              <a:rPr sz="1500" spc="-35" dirty="0">
                <a:latin typeface="Calibri"/>
                <a:cs typeface="Calibri"/>
              </a:rPr>
              <a:t>о</a:t>
            </a:r>
            <a:r>
              <a:rPr sz="1500" spc="-10" dirty="0">
                <a:latin typeface="Calibri"/>
                <a:cs typeface="Calibri"/>
              </a:rPr>
              <a:t>д</a:t>
            </a:r>
            <a:r>
              <a:rPr sz="1500" dirty="0">
                <a:latin typeface="Calibri"/>
                <a:cs typeface="Calibri"/>
              </a:rPr>
              <a:t>ования </a:t>
            </a:r>
            <a:r>
              <a:rPr sz="1500" spc="-30" dirty="0">
                <a:latin typeface="Calibri"/>
                <a:cs typeface="Calibri"/>
              </a:rPr>
              <a:t> </a:t>
            </a:r>
            <a:r>
              <a:rPr sz="1500" spc="-15" dirty="0">
                <a:latin typeface="Calibri"/>
                <a:cs typeface="Calibri"/>
              </a:rPr>
              <a:t>д</a:t>
            </a:r>
            <a:r>
              <a:rPr sz="1500" dirty="0">
                <a:latin typeface="Calibri"/>
                <a:cs typeface="Calibri"/>
              </a:rPr>
              <a:t>ен</a:t>
            </a:r>
            <a:r>
              <a:rPr sz="1500" spc="-30" dirty="0">
                <a:latin typeface="Calibri"/>
                <a:cs typeface="Calibri"/>
              </a:rPr>
              <a:t>е</a:t>
            </a:r>
            <a:r>
              <a:rPr sz="1500" dirty="0">
                <a:latin typeface="Calibri"/>
                <a:cs typeface="Calibri"/>
              </a:rPr>
              <a:t>жных ср</a:t>
            </a:r>
            <a:r>
              <a:rPr sz="1500" spc="-30" dirty="0">
                <a:latin typeface="Calibri"/>
                <a:cs typeface="Calibri"/>
              </a:rPr>
              <a:t>е</a:t>
            </a:r>
            <a:r>
              <a:rPr sz="1500" spc="-10" dirty="0">
                <a:latin typeface="Calibri"/>
                <a:cs typeface="Calibri"/>
              </a:rPr>
              <a:t>д</a:t>
            </a:r>
            <a:r>
              <a:rPr sz="1500" dirty="0">
                <a:latin typeface="Calibri"/>
                <a:cs typeface="Calibri"/>
              </a:rPr>
              <a:t>ств, пр</a:t>
            </a:r>
            <a:r>
              <a:rPr sz="1500" spc="-25" dirty="0">
                <a:latin typeface="Calibri"/>
                <a:cs typeface="Calibri"/>
              </a:rPr>
              <a:t>е</a:t>
            </a:r>
            <a:r>
              <a:rPr sz="1500" dirty="0">
                <a:latin typeface="Calibri"/>
                <a:cs typeface="Calibri"/>
              </a:rPr>
              <a:t>дназна</a:t>
            </a:r>
            <a:r>
              <a:rPr sz="1500" spc="5" dirty="0">
                <a:latin typeface="Calibri"/>
                <a:cs typeface="Calibri"/>
              </a:rPr>
              <a:t>ч</a:t>
            </a:r>
            <a:r>
              <a:rPr sz="1500" dirty="0">
                <a:latin typeface="Calibri"/>
                <a:cs typeface="Calibri"/>
              </a:rPr>
              <a:t>енная</a:t>
            </a:r>
            <a:r>
              <a:rPr sz="1500" spc="-30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для</a:t>
            </a:r>
            <a:r>
              <a:rPr sz="1500" spc="-10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финансово</a:t>
            </a:r>
            <a:r>
              <a:rPr sz="1500" spc="-15" dirty="0">
                <a:latin typeface="Calibri"/>
                <a:cs typeface="Calibri"/>
              </a:rPr>
              <a:t>г</a:t>
            </a:r>
            <a:r>
              <a:rPr sz="1500" dirty="0">
                <a:latin typeface="Calibri"/>
                <a:cs typeface="Calibri"/>
              </a:rPr>
              <a:t>о</a:t>
            </a:r>
            <a:r>
              <a:rPr sz="1500" spc="-15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обесп</a:t>
            </a:r>
            <a:r>
              <a:rPr sz="1500" spc="-10" dirty="0">
                <a:latin typeface="Calibri"/>
                <a:cs typeface="Calibri"/>
              </a:rPr>
              <a:t>е</a:t>
            </a:r>
            <a:r>
              <a:rPr sz="1500" dirty="0">
                <a:latin typeface="Calibri"/>
                <a:cs typeface="Calibri"/>
              </a:rPr>
              <a:t>чен</a:t>
            </a:r>
            <a:r>
              <a:rPr sz="1500" spc="5" dirty="0">
                <a:latin typeface="Calibri"/>
                <a:cs typeface="Calibri"/>
              </a:rPr>
              <a:t>и</a:t>
            </a:r>
            <a:r>
              <a:rPr sz="1500" dirty="0">
                <a:latin typeface="Calibri"/>
                <a:cs typeface="Calibri"/>
              </a:rPr>
              <a:t>я </a:t>
            </a:r>
            <a:r>
              <a:rPr sz="1500" spc="-15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задач</a:t>
            </a:r>
            <a:r>
              <a:rPr sz="1500" spc="-15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и </a:t>
            </a:r>
            <a:r>
              <a:rPr sz="1500" spc="-15" dirty="0">
                <a:latin typeface="Calibri"/>
                <a:cs typeface="Calibri"/>
              </a:rPr>
              <a:t>ф</a:t>
            </a:r>
            <a:r>
              <a:rPr sz="1500" dirty="0">
                <a:latin typeface="Calibri"/>
                <a:cs typeface="Calibri"/>
              </a:rPr>
              <a:t>ункц</a:t>
            </a:r>
            <a:r>
              <a:rPr sz="1500" spc="5" dirty="0">
                <a:latin typeface="Calibri"/>
                <a:cs typeface="Calibri"/>
              </a:rPr>
              <a:t>и</a:t>
            </a:r>
            <a:r>
              <a:rPr sz="1500" dirty="0">
                <a:latin typeface="Calibri"/>
                <a:cs typeface="Calibri"/>
              </a:rPr>
              <a:t>й органов</a:t>
            </a:r>
            <a:r>
              <a:rPr sz="1500" spc="-10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мес</a:t>
            </a:r>
            <a:r>
              <a:rPr sz="1500" spc="-10" dirty="0">
                <a:latin typeface="Calibri"/>
                <a:cs typeface="Calibri"/>
              </a:rPr>
              <a:t>т</a:t>
            </a:r>
            <a:r>
              <a:rPr sz="1500" dirty="0">
                <a:latin typeface="Calibri"/>
                <a:cs typeface="Calibri"/>
              </a:rPr>
              <a:t>но</a:t>
            </a:r>
            <a:r>
              <a:rPr sz="1500" spc="-15" dirty="0">
                <a:latin typeface="Calibri"/>
                <a:cs typeface="Calibri"/>
              </a:rPr>
              <a:t>г</a:t>
            </a:r>
            <a:r>
              <a:rPr sz="1500" dirty="0">
                <a:latin typeface="Calibri"/>
                <a:cs typeface="Calibri"/>
              </a:rPr>
              <a:t>о са</a:t>
            </a:r>
            <a:r>
              <a:rPr sz="1500" spc="5" dirty="0">
                <a:latin typeface="Calibri"/>
                <a:cs typeface="Calibri"/>
              </a:rPr>
              <a:t>м</a:t>
            </a:r>
            <a:r>
              <a:rPr sz="1500" spc="-15" dirty="0">
                <a:latin typeface="Calibri"/>
                <a:cs typeface="Calibri"/>
              </a:rPr>
              <a:t>о</a:t>
            </a:r>
            <a:r>
              <a:rPr sz="1500" dirty="0">
                <a:latin typeface="Calibri"/>
                <a:cs typeface="Calibri"/>
              </a:rPr>
              <a:t>уп</a:t>
            </a:r>
            <a:r>
              <a:rPr sz="1500" spc="5" dirty="0">
                <a:latin typeface="Calibri"/>
                <a:cs typeface="Calibri"/>
              </a:rPr>
              <a:t>р</a:t>
            </a:r>
            <a:r>
              <a:rPr sz="1500" dirty="0">
                <a:latin typeface="Calibri"/>
                <a:cs typeface="Calibri"/>
              </a:rPr>
              <a:t>а</a:t>
            </a:r>
            <a:r>
              <a:rPr sz="1500" spc="-10" dirty="0">
                <a:latin typeface="Calibri"/>
                <a:cs typeface="Calibri"/>
              </a:rPr>
              <a:t>в</a:t>
            </a:r>
            <a:r>
              <a:rPr sz="1500" dirty="0">
                <a:latin typeface="Calibri"/>
                <a:cs typeface="Calibri"/>
              </a:rPr>
              <a:t>ления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507593" y="5710046"/>
            <a:ext cx="5986780" cy="8439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64795">
              <a:lnSpc>
                <a:spcPct val="100000"/>
              </a:lnSpc>
            </a:pPr>
            <a:r>
              <a:rPr sz="1400" dirty="0">
                <a:latin typeface="Calibri"/>
                <a:cs typeface="Calibri"/>
              </a:rPr>
              <a:t>В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лучае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евы</a:t>
            </a:r>
            <a:r>
              <a:rPr sz="1400" spc="-10" dirty="0">
                <a:latin typeface="Calibri"/>
                <a:cs typeface="Calibri"/>
              </a:rPr>
              <a:t>ш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10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ия 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spc="-10" dirty="0">
                <a:latin typeface="Calibri"/>
                <a:cs typeface="Calibri"/>
              </a:rPr>
              <a:t>о</a:t>
            </a:r>
            <a:r>
              <a:rPr sz="1400" spc="-20" dirty="0">
                <a:latin typeface="Calibri"/>
                <a:cs typeface="Calibri"/>
              </a:rPr>
              <a:t>х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ов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над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сх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да</a:t>
            </a:r>
            <a:r>
              <a:rPr sz="1400" spc="-10" dirty="0">
                <a:latin typeface="Calibri"/>
                <a:cs typeface="Calibri"/>
              </a:rPr>
              <a:t>м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spc="-30" dirty="0">
                <a:latin typeface="Calibri"/>
                <a:cs typeface="Calibri"/>
              </a:rPr>
              <a:t>ю</a:t>
            </a:r>
            <a:r>
              <a:rPr sz="1400" dirty="0">
                <a:latin typeface="Calibri"/>
                <a:cs typeface="Calibri"/>
              </a:rPr>
              <a:t>д</a:t>
            </a:r>
            <a:r>
              <a:rPr sz="1400" spc="-15" dirty="0">
                <a:latin typeface="Calibri"/>
                <a:cs typeface="Calibri"/>
              </a:rPr>
              <a:t>ж</a:t>
            </a:r>
            <a:r>
              <a:rPr sz="1400" dirty="0">
                <a:latin typeface="Calibri"/>
                <a:cs typeface="Calibri"/>
              </a:rPr>
              <a:t>ет </a:t>
            </a:r>
            <a:r>
              <a:rPr sz="1400" spc="-10" dirty="0">
                <a:latin typeface="Calibri"/>
                <a:cs typeface="Calibri"/>
              </a:rPr>
              <a:t>я</a:t>
            </a:r>
            <a:r>
              <a:rPr sz="1400" spc="-15" dirty="0">
                <a:latin typeface="Calibri"/>
                <a:cs typeface="Calibri"/>
              </a:rPr>
              <a:t>в</a:t>
            </a:r>
            <a:r>
              <a:rPr sz="1400" dirty="0">
                <a:latin typeface="Calibri"/>
                <a:cs typeface="Calibri"/>
              </a:rPr>
              <a:t>ля</a:t>
            </a:r>
            <a:r>
              <a:rPr sz="1400" spc="-5" dirty="0">
                <a:latin typeface="Calibri"/>
                <a:cs typeface="Calibri"/>
              </a:rPr>
              <a:t>е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я п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офи</a:t>
            </a:r>
            <a:r>
              <a:rPr sz="1400" spc="-5" dirty="0">
                <a:latin typeface="Calibri"/>
                <a:cs typeface="Calibri"/>
              </a:rPr>
              <a:t>ц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- ным,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об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атном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лучае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–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еф</a:t>
            </a:r>
            <a:r>
              <a:rPr sz="1400" spc="-10" dirty="0">
                <a:latin typeface="Calibri"/>
                <a:cs typeface="Calibri"/>
              </a:rPr>
              <a:t>иц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ным</a:t>
            </a:r>
            <a:endParaRPr sz="1400">
              <a:latin typeface="Calibri"/>
              <a:cs typeface="Calibri"/>
            </a:endParaRPr>
          </a:p>
          <a:p>
            <a:pPr marL="12700" marR="5080" indent="264795">
              <a:lnSpc>
                <a:spcPct val="100000"/>
              </a:lnSpc>
            </a:pPr>
            <a:r>
              <a:rPr sz="1400" spc="-5" dirty="0">
                <a:latin typeface="Calibri"/>
                <a:cs typeface="Calibri"/>
              </a:rPr>
              <a:t>Сб</a:t>
            </a:r>
            <a:r>
              <a:rPr sz="1400" dirty="0">
                <a:latin typeface="Calibri"/>
                <a:cs typeface="Calibri"/>
              </a:rPr>
              <a:t>ала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ова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нос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ь  </a:t>
            </a:r>
            <a:r>
              <a:rPr sz="1400" spc="-14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spc="-30" dirty="0">
                <a:latin typeface="Calibri"/>
                <a:cs typeface="Calibri"/>
              </a:rPr>
              <a:t>ю</a:t>
            </a:r>
            <a:r>
              <a:rPr sz="1400" dirty="0">
                <a:latin typeface="Calibri"/>
                <a:cs typeface="Calibri"/>
              </a:rPr>
              <a:t>д</a:t>
            </a:r>
            <a:r>
              <a:rPr sz="1400" spc="-15" dirty="0">
                <a:latin typeface="Calibri"/>
                <a:cs typeface="Calibri"/>
              </a:rPr>
              <a:t>ж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а  </a:t>
            </a:r>
            <a:r>
              <a:rPr sz="1400" spc="-14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по  </a:t>
            </a:r>
            <a:r>
              <a:rPr sz="1400" spc="-145" dirty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spc="-10" dirty="0">
                <a:latin typeface="Calibri"/>
                <a:cs typeface="Calibri"/>
              </a:rPr>
              <a:t>о</a:t>
            </a:r>
            <a:r>
              <a:rPr sz="1400" spc="-35" dirty="0">
                <a:latin typeface="Calibri"/>
                <a:cs typeface="Calibri"/>
              </a:rPr>
              <a:t>хо</a:t>
            </a:r>
            <a:r>
              <a:rPr sz="1400" dirty="0">
                <a:latin typeface="Calibri"/>
                <a:cs typeface="Calibri"/>
              </a:rPr>
              <a:t>дам  </a:t>
            </a:r>
            <a:r>
              <a:rPr sz="1400" spc="-15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  </a:t>
            </a:r>
            <a:r>
              <a:rPr sz="1400" spc="-14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spc="-20" dirty="0">
                <a:latin typeface="Calibri"/>
                <a:cs typeface="Calibri"/>
              </a:rPr>
              <a:t>х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spc="5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ам  </a:t>
            </a:r>
            <a:r>
              <a:rPr sz="1400" spc="-1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–  </a:t>
            </a:r>
            <a:r>
              <a:rPr sz="1400" spc="-15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осн</a:t>
            </a:r>
            <a:r>
              <a:rPr sz="1400" spc="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-10" dirty="0">
                <a:latin typeface="Calibri"/>
                <a:cs typeface="Calibri"/>
              </a:rPr>
              <a:t>о</a:t>
            </a:r>
            <a:r>
              <a:rPr sz="1400" spc="-15" dirty="0">
                <a:latin typeface="Calibri"/>
                <a:cs typeface="Calibri"/>
              </a:rPr>
              <a:t>п</a:t>
            </a:r>
            <a:r>
              <a:rPr sz="1400" spc="-20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л</a:t>
            </a:r>
            <a:r>
              <a:rPr sz="1400" spc="5" dirty="0">
                <a:latin typeface="Calibri"/>
                <a:cs typeface="Calibri"/>
              </a:rPr>
              <a:t>а</a:t>
            </a:r>
            <a:r>
              <a:rPr sz="1400" dirty="0">
                <a:latin typeface="Calibri"/>
                <a:cs typeface="Calibri"/>
              </a:rPr>
              <a:t>- </a:t>
            </a:r>
            <a:r>
              <a:rPr sz="1400" spc="-1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ющ</a:t>
            </a:r>
            <a:r>
              <a:rPr sz="1400" dirty="0">
                <a:latin typeface="Calibri"/>
                <a:cs typeface="Calibri"/>
              </a:rPr>
              <a:t>ее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ова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,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spc="-30" dirty="0">
                <a:latin typeface="Calibri"/>
                <a:cs typeface="Calibri"/>
              </a:rPr>
              <a:t>ед</a:t>
            </a:r>
            <a:r>
              <a:rPr sz="1400" dirty="0">
                <a:latin typeface="Calibri"/>
                <a:cs typeface="Calibri"/>
              </a:rPr>
              <a:t>ъя</a:t>
            </a:r>
            <a:r>
              <a:rPr sz="1400" spc="-15" dirty="0">
                <a:latin typeface="Calibri"/>
                <a:cs typeface="Calibri"/>
              </a:rPr>
              <a:t>в</a:t>
            </a:r>
            <a:r>
              <a:rPr sz="1400" dirty="0">
                <a:latin typeface="Calibri"/>
                <a:cs typeface="Calibri"/>
              </a:rPr>
              <a:t>ля</a:t>
            </a:r>
            <a:r>
              <a:rPr sz="1400" spc="-2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мое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к ор</a:t>
            </a:r>
            <a:r>
              <a:rPr sz="1400" spc="-1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анам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м</a:t>
            </a:r>
            <a:r>
              <a:rPr sz="1400" spc="-5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тно</a:t>
            </a:r>
            <a:r>
              <a:rPr sz="1400" spc="-2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10" dirty="0">
                <a:latin typeface="Calibri"/>
                <a:cs typeface="Calibri"/>
              </a:rPr>
              <a:t> с</a:t>
            </a:r>
            <a:r>
              <a:rPr sz="1400" dirty="0">
                <a:latin typeface="Calibri"/>
                <a:cs typeface="Calibri"/>
              </a:rPr>
              <a:t>ам</a:t>
            </a:r>
            <a:r>
              <a:rPr sz="1400" spc="-10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уп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5" dirty="0">
                <a:latin typeface="Calibri"/>
                <a:cs typeface="Calibri"/>
              </a:rPr>
              <a:t>в</a:t>
            </a:r>
            <a:r>
              <a:rPr sz="1400" dirty="0">
                <a:latin typeface="Calibri"/>
                <a:cs typeface="Calibri"/>
              </a:rPr>
              <a:t>ления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57166" y="4572000"/>
            <a:ext cx="3067050" cy="115252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642918" y="4714876"/>
            <a:ext cx="2391410" cy="8592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33020" algn="ctr">
              <a:lnSpc>
                <a:spcPts val="1380"/>
              </a:lnSpc>
            </a:pPr>
            <a:r>
              <a:rPr sz="1200" b="1" spc="-3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200" b="1" spc="-2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200" b="1" spc="-4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Х</a:t>
            </a:r>
            <a:r>
              <a:rPr sz="1200" b="1" spc="-35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ДЫ</a:t>
            </a:r>
            <a:r>
              <a:rPr lang="ru-RU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:</a:t>
            </a:r>
            <a:endParaRPr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  <a:p>
            <a:pPr marL="12700" marR="5080" algn="ctr">
              <a:lnSpc>
                <a:spcPts val="1320"/>
              </a:lnSpc>
              <a:spcBef>
                <a:spcPts val="80"/>
              </a:spcBef>
            </a:pPr>
            <a:r>
              <a:rPr sz="1200" dirty="0">
                <a:latin typeface="Calibri"/>
                <a:cs typeface="Calibri"/>
              </a:rPr>
              <a:t>поступа</a:t>
            </a:r>
            <a:r>
              <a:rPr sz="1200" spc="-5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щие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в б</a:t>
            </a:r>
            <a:r>
              <a:rPr sz="1200" spc="-45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д</a:t>
            </a:r>
            <a:r>
              <a:rPr sz="1200" spc="-10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ет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spc="-10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ж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ые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р</a:t>
            </a:r>
            <a:r>
              <a:rPr sz="1200" spc="-10" dirty="0">
                <a:latin typeface="Calibri"/>
                <a:cs typeface="Calibri"/>
              </a:rPr>
              <a:t>ед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тва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(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алоги юридиче</a:t>
            </a:r>
            <a:r>
              <a:rPr sz="1200" spc="-5" dirty="0">
                <a:latin typeface="Calibri"/>
                <a:cs typeface="Calibri"/>
              </a:rPr>
              <a:t>ск</a:t>
            </a:r>
            <a:r>
              <a:rPr sz="1200" dirty="0">
                <a:latin typeface="Calibri"/>
                <a:cs typeface="Calibri"/>
              </a:rPr>
              <a:t>их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и </a:t>
            </a:r>
            <a:r>
              <a:rPr sz="1200" spc="-5" dirty="0">
                <a:latin typeface="Calibri"/>
                <a:cs typeface="Calibri"/>
              </a:rPr>
              <a:t>ф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5" dirty="0">
                <a:latin typeface="Calibri"/>
                <a:cs typeface="Calibri"/>
              </a:rPr>
              <a:t>з</a:t>
            </a:r>
            <a:r>
              <a:rPr sz="1200" dirty="0">
                <a:latin typeface="Calibri"/>
                <a:cs typeface="Calibri"/>
              </a:rPr>
              <a:t>ичес</a:t>
            </a:r>
            <a:r>
              <a:rPr sz="1200" spc="-1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их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ли</a:t>
            </a:r>
            <a:r>
              <a:rPr sz="1200" spc="40" dirty="0">
                <a:latin typeface="Calibri"/>
                <a:cs typeface="Calibri"/>
              </a:rPr>
              <a:t>ц</a:t>
            </a:r>
            <a:r>
              <a:rPr sz="1200" dirty="0">
                <a:latin typeface="Calibri"/>
                <a:cs typeface="Calibri"/>
              </a:rPr>
              <a:t>, штра</a:t>
            </a:r>
            <a:r>
              <a:rPr sz="1200" spc="-5" dirty="0">
                <a:latin typeface="Calibri"/>
                <a:cs typeface="Calibri"/>
              </a:rPr>
              <a:t>ф</a:t>
            </a:r>
            <a:r>
              <a:rPr sz="1200" dirty="0">
                <a:latin typeface="Calibri"/>
                <a:cs typeface="Calibri"/>
              </a:rPr>
              <a:t>ы,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пла</a:t>
            </a:r>
            <a:r>
              <a:rPr sz="1200" spc="-10" dirty="0">
                <a:latin typeface="Calibri"/>
                <a:cs typeface="Calibri"/>
              </a:rPr>
              <a:t>те</a:t>
            </a:r>
            <a:r>
              <a:rPr sz="1200" dirty="0">
                <a:latin typeface="Calibri"/>
                <a:cs typeface="Calibri"/>
              </a:rPr>
              <a:t>жи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и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боры,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ф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-5" dirty="0">
                <a:latin typeface="Calibri"/>
                <a:cs typeface="Calibri"/>
              </a:rPr>
              <a:t>нс</a:t>
            </a:r>
            <a:r>
              <a:rPr sz="1200" dirty="0">
                <a:latin typeface="Calibri"/>
                <a:cs typeface="Calibri"/>
              </a:rPr>
              <a:t>овая</a:t>
            </a:r>
            <a:r>
              <a:rPr sz="1200" spc="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по</a:t>
            </a:r>
            <a:r>
              <a:rPr sz="1200" spc="5" dirty="0">
                <a:latin typeface="Calibri"/>
                <a:cs typeface="Calibri"/>
              </a:rPr>
              <a:t>м</a:t>
            </a:r>
            <a:r>
              <a:rPr sz="1200" dirty="0">
                <a:latin typeface="Calibri"/>
                <a:cs typeface="Calibri"/>
              </a:rPr>
              <a:t>ощь)</a:t>
            </a:r>
          </a:p>
        </p:txBody>
      </p:sp>
      <p:sp>
        <p:nvSpPr>
          <p:cNvPr id="16" name="object 16"/>
          <p:cNvSpPr/>
          <p:nvPr/>
        </p:nvSpPr>
        <p:spPr>
          <a:xfrm>
            <a:off x="3571876" y="4572000"/>
            <a:ext cx="3076575" cy="115252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3857628" y="4714876"/>
            <a:ext cx="2595245" cy="8592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34290" algn="ctr">
              <a:lnSpc>
                <a:spcPts val="1380"/>
              </a:lnSpc>
            </a:pPr>
            <a:r>
              <a:rPr sz="1200" b="1" spc="-75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</a:t>
            </a:r>
            <a:r>
              <a:rPr sz="1200" b="1" spc="-35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</a:t>
            </a:r>
            <a:r>
              <a:rPr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</a:t>
            </a:r>
            <a:r>
              <a:rPr sz="1200" b="1" spc="-4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Х</a:t>
            </a:r>
            <a:r>
              <a:rPr sz="1200" b="1" spc="-35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lang="ru-RU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Ы:</a:t>
            </a:r>
            <a:endParaRPr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  <a:p>
            <a:pPr marL="12700" marR="5080" algn="ctr">
              <a:lnSpc>
                <a:spcPts val="1320"/>
              </a:lnSpc>
              <a:spcBef>
                <a:spcPts val="85"/>
              </a:spcBef>
            </a:pPr>
            <a:r>
              <a:rPr sz="1200" dirty="0">
                <a:latin typeface="Calibri"/>
                <a:cs typeface="Calibri"/>
              </a:rPr>
              <a:t>выплачива</a:t>
            </a:r>
            <a:r>
              <a:rPr sz="1200" spc="-10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мые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из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45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д</a:t>
            </a:r>
            <a:r>
              <a:rPr sz="1200" spc="-10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ета</a:t>
            </a:r>
            <a:r>
              <a:rPr sz="1200" spc="-10" dirty="0">
                <a:latin typeface="Calibri"/>
                <a:cs typeface="Calibri"/>
              </a:rPr>
              <a:t> 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spc="-10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ж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ые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р</a:t>
            </a:r>
            <a:r>
              <a:rPr sz="1200" spc="-10" dirty="0">
                <a:latin typeface="Calibri"/>
                <a:cs typeface="Calibri"/>
              </a:rPr>
              <a:t>ед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тва</a:t>
            </a:r>
          </a:p>
          <a:p>
            <a:pPr marL="1270" algn="ctr">
              <a:lnSpc>
                <a:spcPts val="1240"/>
              </a:lnSpc>
            </a:pPr>
            <a:r>
              <a:rPr sz="1200" spc="-5" dirty="0">
                <a:latin typeface="Calibri"/>
                <a:cs typeface="Calibri"/>
              </a:rPr>
              <a:t>(с</a:t>
            </a:r>
            <a:r>
              <a:rPr sz="1200" spc="-35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5" dirty="0">
                <a:latin typeface="Calibri"/>
                <a:cs typeface="Calibri"/>
              </a:rPr>
              <a:t>р</a:t>
            </a:r>
            <a:r>
              <a:rPr sz="1200" spc="-15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ие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м</a:t>
            </a:r>
            <a:r>
              <a:rPr sz="1200" dirty="0">
                <a:latin typeface="Calibri"/>
                <a:cs typeface="Calibri"/>
              </a:rPr>
              <a:t>у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иц</a:t>
            </a:r>
            <a:r>
              <a:rPr sz="1200" spc="-5" dirty="0">
                <a:latin typeface="Calibri"/>
                <a:cs typeface="Calibri"/>
              </a:rPr>
              <a:t>и</a:t>
            </a:r>
            <a:r>
              <a:rPr sz="1200" dirty="0">
                <a:latin typeface="Calibri"/>
                <a:cs typeface="Calibri"/>
              </a:rPr>
              <a:t>паль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ых</a:t>
            </a:r>
          </a:p>
          <a:p>
            <a:pPr marL="1905" algn="ctr">
              <a:lnSpc>
                <a:spcPts val="1380"/>
              </a:lnSpc>
            </a:pPr>
            <a:r>
              <a:rPr sz="1200" dirty="0">
                <a:latin typeface="Calibri"/>
                <a:cs typeface="Calibri"/>
              </a:rPr>
              <a:t>учр</a:t>
            </a:r>
            <a:r>
              <a:rPr sz="1200" spc="-10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ж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ий)</a:t>
            </a:r>
          </a:p>
        </p:txBody>
      </p:sp>
      <p:sp>
        <p:nvSpPr>
          <p:cNvPr id="22" name="object 22"/>
          <p:cNvSpPr/>
          <p:nvPr/>
        </p:nvSpPr>
        <p:spPr>
          <a:xfrm>
            <a:off x="285750" y="6591300"/>
            <a:ext cx="6343650" cy="63817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285750" y="7239000"/>
            <a:ext cx="1123950" cy="173355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440232" y="7361681"/>
            <a:ext cx="802005" cy="680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-635" algn="ctr">
              <a:lnSpc>
                <a:spcPts val="1320"/>
              </a:lnSpc>
            </a:pPr>
            <a:r>
              <a:rPr sz="1100" b="1" dirty="0">
                <a:latin typeface="Calibri"/>
                <a:cs typeface="Calibri"/>
              </a:rPr>
              <a:t>Пр</a:t>
            </a:r>
            <a:r>
              <a:rPr sz="1100" b="1" spc="5" dirty="0">
                <a:latin typeface="Calibri"/>
                <a:cs typeface="Calibri"/>
              </a:rPr>
              <a:t>и</a:t>
            </a:r>
            <a:r>
              <a:rPr sz="1100" b="1" dirty="0">
                <a:latin typeface="Calibri"/>
                <a:cs typeface="Calibri"/>
              </a:rPr>
              <a:t>нцип </a:t>
            </a:r>
            <a:r>
              <a:rPr sz="1100" b="1" spc="-20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ди</a:t>
            </a:r>
            <a:r>
              <a:rPr sz="1100" b="1" spc="5" dirty="0">
                <a:latin typeface="Calibri"/>
                <a:cs typeface="Calibri"/>
              </a:rPr>
              <a:t>н</a:t>
            </a:r>
            <a:r>
              <a:rPr sz="1100" b="1" dirty="0">
                <a:latin typeface="Calibri"/>
                <a:cs typeface="Calibri"/>
              </a:rPr>
              <a:t>ст</a:t>
            </a:r>
            <a:r>
              <a:rPr sz="1100" b="1" spc="-5" dirty="0">
                <a:latin typeface="Calibri"/>
                <a:cs typeface="Calibri"/>
              </a:rPr>
              <a:t>в</a:t>
            </a:r>
            <a:r>
              <a:rPr sz="1100" b="1" dirty="0">
                <a:latin typeface="Calibri"/>
                <a:cs typeface="Calibri"/>
              </a:rPr>
              <a:t>а б</a:t>
            </a:r>
            <a:r>
              <a:rPr sz="1100" b="1" spc="-30" dirty="0">
                <a:latin typeface="Calibri"/>
                <a:cs typeface="Calibri"/>
              </a:rPr>
              <a:t>ю</a:t>
            </a:r>
            <a:r>
              <a:rPr sz="1100" b="1" dirty="0">
                <a:latin typeface="Calibri"/>
                <a:cs typeface="Calibri"/>
              </a:rPr>
              <a:t>д</a:t>
            </a:r>
            <a:r>
              <a:rPr sz="1100" b="1" spc="-25" dirty="0">
                <a:latin typeface="Calibri"/>
                <a:cs typeface="Calibri"/>
              </a:rPr>
              <a:t>ж</a:t>
            </a:r>
            <a:r>
              <a:rPr sz="1100" b="1" spc="-5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тной сис</a:t>
            </a:r>
            <a:r>
              <a:rPr sz="1100" b="1" spc="-10" dirty="0">
                <a:latin typeface="Calibri"/>
                <a:cs typeface="Calibri"/>
              </a:rPr>
              <a:t>т</a:t>
            </a:r>
            <a:r>
              <a:rPr sz="1100" b="1" spc="-20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мы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323975" y="7239000"/>
            <a:ext cx="1143000" cy="173355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1468627" y="7356093"/>
            <a:ext cx="833755" cy="12459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91600"/>
              </a:lnSpc>
            </a:pPr>
            <a:r>
              <a:rPr sz="1100" b="1" dirty="0">
                <a:latin typeface="Calibri"/>
                <a:cs typeface="Calibri"/>
              </a:rPr>
              <a:t>П</a:t>
            </a:r>
            <a:r>
              <a:rPr sz="1100" b="1" spc="-5" dirty="0">
                <a:latin typeface="Calibri"/>
                <a:cs typeface="Calibri"/>
              </a:rPr>
              <a:t>р</a:t>
            </a:r>
            <a:r>
              <a:rPr sz="1100" b="1" dirty="0">
                <a:latin typeface="Calibri"/>
                <a:cs typeface="Calibri"/>
              </a:rPr>
              <a:t>и</a:t>
            </a:r>
            <a:r>
              <a:rPr sz="1100" b="1" spc="-5" dirty="0">
                <a:latin typeface="Calibri"/>
                <a:cs typeface="Calibri"/>
              </a:rPr>
              <a:t>н</a:t>
            </a:r>
            <a:r>
              <a:rPr sz="1100" b="1" dirty="0">
                <a:latin typeface="Calibri"/>
                <a:cs typeface="Calibri"/>
              </a:rPr>
              <a:t>цип </a:t>
            </a:r>
            <a:r>
              <a:rPr sz="1100" b="1" spc="-5" dirty="0">
                <a:latin typeface="Calibri"/>
                <a:cs typeface="Calibri"/>
              </a:rPr>
              <a:t>р</a:t>
            </a:r>
            <a:r>
              <a:rPr sz="1100" b="1" spc="-10" dirty="0">
                <a:latin typeface="Calibri"/>
                <a:cs typeface="Calibri"/>
              </a:rPr>
              <a:t>а</a:t>
            </a:r>
            <a:r>
              <a:rPr sz="1100" b="1" spc="-5" dirty="0">
                <a:latin typeface="Calibri"/>
                <a:cs typeface="Calibri"/>
              </a:rPr>
              <a:t>з</a:t>
            </a:r>
            <a:r>
              <a:rPr sz="1100" b="1" dirty="0">
                <a:latin typeface="Calibri"/>
                <a:cs typeface="Calibri"/>
              </a:rPr>
              <a:t>г</a:t>
            </a:r>
            <a:r>
              <a:rPr sz="1100" b="1" spc="-5" dirty="0">
                <a:latin typeface="Calibri"/>
                <a:cs typeface="Calibri"/>
              </a:rPr>
              <a:t>р</a:t>
            </a:r>
            <a:r>
              <a:rPr sz="1100" b="1" spc="-10" dirty="0">
                <a:latin typeface="Calibri"/>
                <a:cs typeface="Calibri"/>
              </a:rPr>
              <a:t>а</a:t>
            </a:r>
            <a:r>
              <a:rPr sz="1100" b="1" dirty="0">
                <a:latin typeface="Calibri"/>
                <a:cs typeface="Calibri"/>
              </a:rPr>
              <a:t>н</a:t>
            </a:r>
            <a:r>
              <a:rPr sz="1100" b="1" spc="-5" dirty="0">
                <a:latin typeface="Calibri"/>
                <a:cs typeface="Calibri"/>
              </a:rPr>
              <a:t>и</a:t>
            </a:r>
            <a:r>
              <a:rPr sz="1100" b="1" dirty="0">
                <a:latin typeface="Calibri"/>
                <a:cs typeface="Calibri"/>
              </a:rPr>
              <a:t>чен ия</a:t>
            </a:r>
            <a:r>
              <a:rPr sz="1100" b="1" spc="-25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д</a:t>
            </a:r>
            <a:r>
              <a:rPr sz="1100" b="1" spc="-10" dirty="0">
                <a:latin typeface="Calibri"/>
                <a:cs typeface="Calibri"/>
              </a:rPr>
              <a:t>о</a:t>
            </a:r>
            <a:r>
              <a:rPr sz="1100" b="1" dirty="0">
                <a:latin typeface="Calibri"/>
                <a:cs typeface="Calibri"/>
              </a:rPr>
              <a:t>х</a:t>
            </a:r>
            <a:r>
              <a:rPr sz="1100" b="1" spc="-10" dirty="0">
                <a:latin typeface="Calibri"/>
                <a:cs typeface="Calibri"/>
              </a:rPr>
              <a:t>о</a:t>
            </a:r>
            <a:r>
              <a:rPr sz="1100" b="1" dirty="0">
                <a:latin typeface="Calibri"/>
                <a:cs typeface="Calibri"/>
              </a:rPr>
              <a:t>д</a:t>
            </a:r>
            <a:r>
              <a:rPr sz="1100" b="1" spc="-10" dirty="0">
                <a:latin typeface="Calibri"/>
                <a:cs typeface="Calibri"/>
              </a:rPr>
              <a:t>о</a:t>
            </a:r>
            <a:r>
              <a:rPr sz="1100" b="1" dirty="0">
                <a:latin typeface="Calibri"/>
                <a:cs typeface="Calibri"/>
              </a:rPr>
              <a:t>в</a:t>
            </a:r>
            <a:r>
              <a:rPr sz="1100" b="1" spc="-5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и </a:t>
            </a:r>
            <a:r>
              <a:rPr sz="1100" b="1" spc="-5" dirty="0">
                <a:latin typeface="Calibri"/>
                <a:cs typeface="Calibri"/>
              </a:rPr>
              <a:t>р</a:t>
            </a:r>
            <a:r>
              <a:rPr sz="1100" b="1" spc="-10" dirty="0">
                <a:latin typeface="Calibri"/>
                <a:cs typeface="Calibri"/>
              </a:rPr>
              <a:t>а</a:t>
            </a:r>
            <a:r>
              <a:rPr sz="1100" b="1" spc="5" dirty="0">
                <a:latin typeface="Calibri"/>
                <a:cs typeface="Calibri"/>
              </a:rPr>
              <a:t>с</a:t>
            </a:r>
            <a:r>
              <a:rPr sz="1100" b="1" dirty="0">
                <a:latin typeface="Calibri"/>
                <a:cs typeface="Calibri"/>
              </a:rPr>
              <a:t>х</a:t>
            </a:r>
            <a:r>
              <a:rPr sz="1100" b="1" spc="-10" dirty="0">
                <a:latin typeface="Calibri"/>
                <a:cs typeface="Calibri"/>
              </a:rPr>
              <a:t>о</a:t>
            </a:r>
            <a:r>
              <a:rPr sz="1100" b="1" dirty="0">
                <a:latin typeface="Calibri"/>
                <a:cs typeface="Calibri"/>
              </a:rPr>
              <a:t>д</a:t>
            </a:r>
            <a:r>
              <a:rPr sz="1100" b="1" spc="-10" dirty="0">
                <a:latin typeface="Calibri"/>
                <a:cs typeface="Calibri"/>
              </a:rPr>
              <a:t>о</a:t>
            </a:r>
            <a:r>
              <a:rPr sz="1100" b="1" dirty="0">
                <a:latin typeface="Calibri"/>
                <a:cs typeface="Calibri"/>
              </a:rPr>
              <a:t>в м</a:t>
            </a:r>
            <a:r>
              <a:rPr sz="1100" b="1" spc="-5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ж</a:t>
            </a:r>
            <a:r>
              <a:rPr sz="1100" b="1" spc="5" dirty="0">
                <a:latin typeface="Calibri"/>
                <a:cs typeface="Calibri"/>
              </a:rPr>
              <a:t>д</a:t>
            </a:r>
            <a:r>
              <a:rPr sz="1100" b="1" dirty="0">
                <a:latin typeface="Calibri"/>
                <a:cs typeface="Calibri"/>
              </a:rPr>
              <a:t>у у</a:t>
            </a:r>
            <a:r>
              <a:rPr sz="1100" b="1" spc="-5" dirty="0">
                <a:latin typeface="Calibri"/>
                <a:cs typeface="Calibri"/>
              </a:rPr>
              <a:t>р</a:t>
            </a:r>
            <a:r>
              <a:rPr sz="1100" b="1" spc="-10" dirty="0">
                <a:latin typeface="Calibri"/>
                <a:cs typeface="Calibri"/>
              </a:rPr>
              <a:t>о</a:t>
            </a:r>
            <a:r>
              <a:rPr sz="1100" b="1" dirty="0">
                <a:latin typeface="Calibri"/>
                <a:cs typeface="Calibri"/>
              </a:rPr>
              <a:t>внями бюдж</a:t>
            </a:r>
            <a:r>
              <a:rPr sz="1100" b="1" spc="-5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тн</a:t>
            </a:r>
            <a:r>
              <a:rPr sz="1100" b="1" spc="-10" dirty="0">
                <a:latin typeface="Calibri"/>
                <a:cs typeface="Calibri"/>
              </a:rPr>
              <a:t>о</a:t>
            </a:r>
            <a:r>
              <a:rPr sz="1100" b="1" dirty="0">
                <a:latin typeface="Calibri"/>
                <a:cs typeface="Calibri"/>
              </a:rPr>
              <a:t>й </a:t>
            </a:r>
            <a:r>
              <a:rPr sz="1100" b="1" spc="5" dirty="0">
                <a:latin typeface="Calibri"/>
                <a:cs typeface="Calibri"/>
              </a:rPr>
              <a:t>с</a:t>
            </a:r>
            <a:r>
              <a:rPr sz="1100" b="1" dirty="0">
                <a:latin typeface="Calibri"/>
                <a:cs typeface="Calibri"/>
              </a:rPr>
              <a:t>истемы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428868" y="7358082"/>
            <a:ext cx="762635" cy="680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-635" algn="ctr">
              <a:lnSpc>
                <a:spcPts val="1320"/>
              </a:lnSpc>
            </a:pPr>
            <a:r>
              <a:rPr sz="1100" b="1" dirty="0">
                <a:latin typeface="Calibri"/>
                <a:cs typeface="Calibri"/>
              </a:rPr>
              <a:t>Пр</a:t>
            </a:r>
            <a:r>
              <a:rPr sz="1100" b="1" spc="5" dirty="0">
                <a:latin typeface="Calibri"/>
                <a:cs typeface="Calibri"/>
              </a:rPr>
              <a:t>и</a:t>
            </a:r>
            <a:r>
              <a:rPr sz="1100" b="1" dirty="0">
                <a:latin typeface="Calibri"/>
                <a:cs typeface="Calibri"/>
              </a:rPr>
              <a:t>нцип са</a:t>
            </a:r>
            <a:r>
              <a:rPr sz="1100" b="1" spc="-10" dirty="0">
                <a:latin typeface="Calibri"/>
                <a:cs typeface="Calibri"/>
              </a:rPr>
              <a:t>м</a:t>
            </a:r>
            <a:r>
              <a:rPr sz="1100" b="1" dirty="0">
                <a:latin typeface="Calibri"/>
                <a:cs typeface="Calibri"/>
              </a:rPr>
              <a:t>ос</a:t>
            </a:r>
            <a:r>
              <a:rPr sz="1100" b="1" spc="-15" dirty="0">
                <a:latin typeface="Calibri"/>
                <a:cs typeface="Calibri"/>
              </a:rPr>
              <a:t>т</a:t>
            </a:r>
            <a:r>
              <a:rPr sz="1100" b="1" dirty="0">
                <a:latin typeface="Calibri"/>
                <a:cs typeface="Calibri"/>
              </a:rPr>
              <a:t>о- я</a:t>
            </a:r>
            <a:r>
              <a:rPr sz="1100" b="1" spc="-10" dirty="0">
                <a:latin typeface="Calibri"/>
                <a:cs typeface="Calibri"/>
              </a:rPr>
              <a:t>т</a:t>
            </a:r>
            <a:r>
              <a:rPr sz="1100" b="1" spc="-30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л</a:t>
            </a:r>
            <a:r>
              <a:rPr sz="1100" b="1" spc="-10" dirty="0">
                <a:latin typeface="Calibri"/>
                <a:cs typeface="Calibri"/>
              </a:rPr>
              <a:t>ь</a:t>
            </a:r>
            <a:r>
              <a:rPr sz="1100" b="1" dirty="0">
                <a:latin typeface="Calibri"/>
                <a:cs typeface="Calibri"/>
              </a:rPr>
              <a:t>ности б</a:t>
            </a:r>
            <a:r>
              <a:rPr sz="1100" b="1" spc="-30" dirty="0">
                <a:latin typeface="Calibri"/>
                <a:cs typeface="Calibri"/>
              </a:rPr>
              <a:t>ю</a:t>
            </a:r>
            <a:r>
              <a:rPr sz="1100" b="1" dirty="0">
                <a:latin typeface="Calibri"/>
                <a:cs typeface="Calibri"/>
              </a:rPr>
              <a:t>д</a:t>
            </a:r>
            <a:r>
              <a:rPr sz="1100" b="1" spc="-25" dirty="0">
                <a:latin typeface="Calibri"/>
                <a:cs typeface="Calibri"/>
              </a:rPr>
              <a:t>ж</a:t>
            </a:r>
            <a:r>
              <a:rPr sz="1100" b="1" spc="-5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та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500438" y="7358082"/>
            <a:ext cx="845185" cy="680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-1270" algn="ctr">
              <a:lnSpc>
                <a:spcPts val="1320"/>
              </a:lnSpc>
            </a:pPr>
            <a:r>
              <a:rPr sz="1100" b="1" dirty="0">
                <a:latin typeface="Calibri"/>
                <a:cs typeface="Calibri"/>
              </a:rPr>
              <a:t>Пр</a:t>
            </a:r>
            <a:r>
              <a:rPr sz="1100" b="1" spc="5" dirty="0">
                <a:latin typeface="Calibri"/>
                <a:cs typeface="Calibri"/>
              </a:rPr>
              <a:t>и</a:t>
            </a:r>
            <a:r>
              <a:rPr sz="1100" b="1" dirty="0">
                <a:latin typeface="Calibri"/>
                <a:cs typeface="Calibri"/>
              </a:rPr>
              <a:t>нцип сб</a:t>
            </a:r>
            <a:r>
              <a:rPr sz="1100" b="1" spc="-5" dirty="0">
                <a:latin typeface="Calibri"/>
                <a:cs typeface="Calibri"/>
              </a:rPr>
              <a:t>а</a:t>
            </a:r>
            <a:r>
              <a:rPr sz="1100" b="1" dirty="0">
                <a:latin typeface="Calibri"/>
                <a:cs typeface="Calibri"/>
              </a:rPr>
              <a:t>л</a:t>
            </a:r>
            <a:r>
              <a:rPr sz="1100" b="1" spc="-5" dirty="0">
                <a:latin typeface="Calibri"/>
                <a:cs typeface="Calibri"/>
              </a:rPr>
              <a:t>а</a:t>
            </a:r>
            <a:r>
              <a:rPr sz="1100" b="1" dirty="0">
                <a:latin typeface="Calibri"/>
                <a:cs typeface="Calibri"/>
              </a:rPr>
              <a:t>нсир</a:t>
            </a:r>
            <a:r>
              <a:rPr sz="1100" b="1" spc="5" dirty="0">
                <a:latin typeface="Calibri"/>
                <a:cs typeface="Calibri"/>
              </a:rPr>
              <a:t>о</a:t>
            </a:r>
            <a:r>
              <a:rPr sz="1100" b="1" dirty="0">
                <a:latin typeface="Calibri"/>
                <a:cs typeface="Calibri"/>
              </a:rPr>
              <a:t>- </a:t>
            </a:r>
            <a:r>
              <a:rPr sz="1100" b="1" spc="-10" dirty="0">
                <a:latin typeface="Calibri"/>
                <a:cs typeface="Calibri"/>
              </a:rPr>
              <a:t>в</a:t>
            </a:r>
            <a:r>
              <a:rPr sz="1100" b="1" spc="-5" dirty="0">
                <a:latin typeface="Calibri"/>
                <a:cs typeface="Calibri"/>
              </a:rPr>
              <a:t>а</a:t>
            </a:r>
            <a:r>
              <a:rPr sz="1100" b="1" dirty="0">
                <a:latin typeface="Calibri"/>
                <a:cs typeface="Calibri"/>
              </a:rPr>
              <a:t>нности б</a:t>
            </a:r>
            <a:r>
              <a:rPr sz="1100" b="1" spc="-30" dirty="0">
                <a:latin typeface="Calibri"/>
                <a:cs typeface="Calibri"/>
              </a:rPr>
              <a:t>ю</a:t>
            </a:r>
            <a:r>
              <a:rPr sz="1100" b="1" dirty="0">
                <a:latin typeface="Calibri"/>
                <a:cs typeface="Calibri"/>
              </a:rPr>
              <a:t>д</a:t>
            </a:r>
            <a:r>
              <a:rPr sz="1100" b="1" spc="-25" dirty="0">
                <a:latin typeface="Calibri"/>
                <a:cs typeface="Calibri"/>
              </a:rPr>
              <a:t>ж</a:t>
            </a:r>
            <a:r>
              <a:rPr sz="1100" b="1" spc="-5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та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4476750" y="7239000"/>
            <a:ext cx="1104900" cy="177165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4694682" y="7361681"/>
            <a:ext cx="678815" cy="680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635" algn="ctr">
              <a:lnSpc>
                <a:spcPts val="1320"/>
              </a:lnSpc>
            </a:pPr>
            <a:r>
              <a:rPr sz="1100" b="1" dirty="0">
                <a:latin typeface="Calibri"/>
                <a:cs typeface="Calibri"/>
              </a:rPr>
              <a:t>Пр</a:t>
            </a:r>
            <a:r>
              <a:rPr sz="1100" b="1" spc="5" dirty="0">
                <a:latin typeface="Calibri"/>
                <a:cs typeface="Calibri"/>
              </a:rPr>
              <a:t>и</a:t>
            </a:r>
            <a:r>
              <a:rPr sz="1100" b="1" dirty="0">
                <a:latin typeface="Calibri"/>
                <a:cs typeface="Calibri"/>
              </a:rPr>
              <a:t>нцип </a:t>
            </a:r>
            <a:r>
              <a:rPr sz="1100" b="1" spc="-15" dirty="0">
                <a:latin typeface="Calibri"/>
                <a:cs typeface="Calibri"/>
              </a:rPr>
              <a:t>д</a:t>
            </a:r>
            <a:r>
              <a:rPr sz="1100" b="1" dirty="0">
                <a:latin typeface="Calibri"/>
                <a:cs typeface="Calibri"/>
              </a:rPr>
              <a:t>ос</a:t>
            </a:r>
            <a:r>
              <a:rPr sz="1100" b="1" spc="-15" dirty="0">
                <a:latin typeface="Calibri"/>
                <a:cs typeface="Calibri"/>
              </a:rPr>
              <a:t>т</a:t>
            </a:r>
            <a:r>
              <a:rPr sz="1100" b="1" dirty="0">
                <a:latin typeface="Calibri"/>
                <a:cs typeface="Calibri"/>
              </a:rPr>
              <a:t>о</a:t>
            </a:r>
            <a:r>
              <a:rPr sz="1100" b="1" spc="-5" dirty="0">
                <a:latin typeface="Calibri"/>
                <a:cs typeface="Calibri"/>
              </a:rPr>
              <a:t>ве</a:t>
            </a:r>
            <a:r>
              <a:rPr sz="1100" b="1" dirty="0">
                <a:latin typeface="Calibri"/>
                <a:cs typeface="Calibri"/>
              </a:rPr>
              <a:t>р- ности б</a:t>
            </a:r>
            <a:r>
              <a:rPr sz="1100" b="1" spc="-30" dirty="0">
                <a:latin typeface="Calibri"/>
                <a:cs typeface="Calibri"/>
              </a:rPr>
              <a:t>ю</a:t>
            </a:r>
            <a:r>
              <a:rPr sz="1100" b="1" dirty="0">
                <a:latin typeface="Calibri"/>
                <a:cs typeface="Calibri"/>
              </a:rPr>
              <a:t>д</a:t>
            </a:r>
            <a:r>
              <a:rPr sz="1100" b="1" spc="-25" dirty="0">
                <a:latin typeface="Calibri"/>
                <a:cs typeface="Calibri"/>
              </a:rPr>
              <a:t>ж</a:t>
            </a:r>
            <a:r>
              <a:rPr sz="1100" b="1" spc="-5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та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5534025" y="7239000"/>
            <a:ext cx="1095375" cy="177165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5750433" y="7361681"/>
            <a:ext cx="666115" cy="5130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0955" algn="just">
              <a:lnSpc>
                <a:spcPts val="1320"/>
              </a:lnSpc>
            </a:pPr>
            <a:r>
              <a:rPr sz="1100" b="1" dirty="0">
                <a:latin typeface="Calibri"/>
                <a:cs typeface="Calibri"/>
              </a:rPr>
              <a:t>Пр</a:t>
            </a:r>
            <a:r>
              <a:rPr sz="1100" b="1" spc="5" dirty="0">
                <a:latin typeface="Calibri"/>
                <a:cs typeface="Calibri"/>
              </a:rPr>
              <a:t>и</a:t>
            </a:r>
            <a:r>
              <a:rPr sz="1100" b="1" dirty="0">
                <a:latin typeface="Calibri"/>
                <a:cs typeface="Calibri"/>
              </a:rPr>
              <a:t>нцип </a:t>
            </a:r>
            <a:r>
              <a:rPr sz="1100" b="1" spc="-55" dirty="0">
                <a:latin typeface="Calibri"/>
                <a:cs typeface="Calibri"/>
              </a:rPr>
              <a:t>г</a:t>
            </a:r>
            <a:r>
              <a:rPr sz="1100" b="1" dirty="0">
                <a:latin typeface="Calibri"/>
                <a:cs typeface="Calibri"/>
              </a:rPr>
              <a:t>л</a:t>
            </a:r>
            <a:r>
              <a:rPr sz="1100" b="1" spc="-5" dirty="0">
                <a:latin typeface="Calibri"/>
                <a:cs typeface="Calibri"/>
              </a:rPr>
              <a:t>а</a:t>
            </a:r>
            <a:r>
              <a:rPr sz="1100" b="1" dirty="0">
                <a:latin typeface="Calibri"/>
                <a:cs typeface="Calibri"/>
              </a:rPr>
              <a:t>с</a:t>
            </a:r>
            <a:r>
              <a:rPr sz="1100" b="1" spc="5" dirty="0">
                <a:latin typeface="Calibri"/>
                <a:cs typeface="Calibri"/>
              </a:rPr>
              <a:t>н</a:t>
            </a:r>
            <a:r>
              <a:rPr sz="1100" b="1" dirty="0">
                <a:latin typeface="Calibri"/>
                <a:cs typeface="Calibri"/>
              </a:rPr>
              <a:t>ости б</a:t>
            </a:r>
            <a:r>
              <a:rPr sz="1100" b="1" spc="-30" dirty="0">
                <a:latin typeface="Calibri"/>
                <a:cs typeface="Calibri"/>
              </a:rPr>
              <a:t>ю</a:t>
            </a:r>
            <a:r>
              <a:rPr sz="1100" b="1" dirty="0">
                <a:latin typeface="Calibri"/>
                <a:cs typeface="Calibri"/>
              </a:rPr>
              <a:t>д</a:t>
            </a:r>
            <a:r>
              <a:rPr sz="1100" b="1" spc="-25" dirty="0">
                <a:latin typeface="Calibri"/>
                <a:cs typeface="Calibri"/>
              </a:rPr>
              <a:t>ж</a:t>
            </a:r>
            <a:r>
              <a:rPr sz="1100" b="1" spc="-5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та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4" name="object 20"/>
          <p:cNvSpPr/>
          <p:nvPr/>
        </p:nvSpPr>
        <p:spPr>
          <a:xfrm>
            <a:off x="5408295" y="4748148"/>
            <a:ext cx="20955" cy="22860"/>
          </a:xfrm>
          <a:custGeom>
            <a:avLst/>
            <a:gdLst/>
            <a:ahLst/>
            <a:cxnLst/>
            <a:rect l="l" t="t" r="r" b="b"/>
            <a:pathLst>
              <a:path w="20954" h="22860">
                <a:moveTo>
                  <a:pt x="10413" y="0"/>
                </a:moveTo>
                <a:lnTo>
                  <a:pt x="12445" y="0"/>
                </a:lnTo>
                <a:lnTo>
                  <a:pt x="14096" y="253"/>
                </a:lnTo>
                <a:lnTo>
                  <a:pt x="15366" y="634"/>
                </a:lnTo>
                <a:lnTo>
                  <a:pt x="16763" y="1015"/>
                </a:lnTo>
                <a:lnTo>
                  <a:pt x="20954" y="9270"/>
                </a:lnTo>
                <a:lnTo>
                  <a:pt x="20954" y="11429"/>
                </a:lnTo>
                <a:lnTo>
                  <a:pt x="20954" y="13461"/>
                </a:lnTo>
                <a:lnTo>
                  <a:pt x="15366" y="21970"/>
                </a:lnTo>
                <a:lnTo>
                  <a:pt x="14096" y="22351"/>
                </a:lnTo>
                <a:lnTo>
                  <a:pt x="12445" y="22478"/>
                </a:lnTo>
                <a:lnTo>
                  <a:pt x="10413" y="22478"/>
                </a:lnTo>
                <a:lnTo>
                  <a:pt x="8381" y="22478"/>
                </a:lnTo>
                <a:lnTo>
                  <a:pt x="6603" y="22351"/>
                </a:lnTo>
                <a:lnTo>
                  <a:pt x="5333" y="21970"/>
                </a:lnTo>
                <a:lnTo>
                  <a:pt x="3936" y="21589"/>
                </a:lnTo>
                <a:lnTo>
                  <a:pt x="380" y="16636"/>
                </a:lnTo>
                <a:lnTo>
                  <a:pt x="126" y="15239"/>
                </a:lnTo>
                <a:lnTo>
                  <a:pt x="0" y="13461"/>
                </a:lnTo>
                <a:lnTo>
                  <a:pt x="0" y="11429"/>
                </a:lnTo>
                <a:lnTo>
                  <a:pt x="0" y="9270"/>
                </a:lnTo>
                <a:lnTo>
                  <a:pt x="126" y="7492"/>
                </a:lnTo>
                <a:lnTo>
                  <a:pt x="380" y="6095"/>
                </a:lnTo>
                <a:lnTo>
                  <a:pt x="634" y="4698"/>
                </a:lnTo>
                <a:lnTo>
                  <a:pt x="5333" y="634"/>
                </a:lnTo>
                <a:lnTo>
                  <a:pt x="6603" y="253"/>
                </a:lnTo>
                <a:lnTo>
                  <a:pt x="8381" y="0"/>
                </a:lnTo>
                <a:lnTo>
                  <a:pt x="10413" y="0"/>
                </a:lnTo>
                <a:close/>
              </a:path>
            </a:pathLst>
          </a:custGeom>
          <a:ln w="18288">
            <a:solidFill>
              <a:srgbClr val="D6393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07593" y="61976"/>
            <a:ext cx="5986780" cy="909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64795" algn="just">
              <a:lnSpc>
                <a:spcPct val="100000"/>
              </a:lnSpc>
            </a:pPr>
            <a:r>
              <a:rPr sz="1200" dirty="0">
                <a:latin typeface="Calibri"/>
                <a:cs typeface="Calibri"/>
              </a:rPr>
              <a:t>Б</a:t>
            </a:r>
            <a:r>
              <a:rPr sz="1200" spc="-40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д</a:t>
            </a:r>
            <a:r>
              <a:rPr sz="1200" spc="-10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ет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ая </a:t>
            </a:r>
            <a:r>
              <a:rPr sz="1200" spc="10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spc="5" dirty="0">
                <a:latin typeface="Calibri"/>
                <a:cs typeface="Calibri"/>
              </a:rPr>
              <a:t>и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spc="-10" dirty="0">
                <a:latin typeface="Calibri"/>
                <a:cs typeface="Calibri"/>
              </a:rPr>
              <a:t>те</a:t>
            </a:r>
            <a:r>
              <a:rPr sz="1200" dirty="0">
                <a:latin typeface="Calibri"/>
                <a:cs typeface="Calibri"/>
              </a:rPr>
              <a:t>ма </a:t>
            </a:r>
            <a:r>
              <a:rPr sz="1200" spc="11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5" dirty="0">
                <a:latin typeface="Calibri"/>
                <a:cs typeface="Calibri"/>
              </a:rPr>
              <a:t>сс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5" dirty="0">
                <a:latin typeface="Calibri"/>
                <a:cs typeface="Calibri"/>
              </a:rPr>
              <a:t>й</a:t>
            </a:r>
            <a:r>
              <a:rPr sz="1200" spc="-5" dirty="0">
                <a:latin typeface="Calibri"/>
                <a:cs typeface="Calibri"/>
              </a:rPr>
              <a:t>ск</a:t>
            </a:r>
            <a:r>
              <a:rPr sz="1200" dirty="0">
                <a:latin typeface="Calibri"/>
                <a:cs typeface="Calibri"/>
              </a:rPr>
              <a:t>ой </a:t>
            </a:r>
            <a:r>
              <a:rPr sz="1200" spc="10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Ф</a:t>
            </a:r>
            <a:r>
              <a:rPr sz="1200" spc="-10" dirty="0">
                <a:latin typeface="Calibri"/>
                <a:cs typeface="Calibri"/>
              </a:rPr>
              <a:t>ед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5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ации </a:t>
            </a:r>
            <a:r>
              <a:rPr sz="1200" spc="10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– </a:t>
            </a:r>
            <a:r>
              <a:rPr sz="1200" spc="105" dirty="0">
                <a:latin typeface="Calibri"/>
                <a:cs typeface="Calibri"/>
              </a:rPr>
              <a:t> </a:t>
            </a:r>
            <a:r>
              <a:rPr sz="1200" spc="-20" dirty="0">
                <a:latin typeface="Calibri"/>
                <a:cs typeface="Calibri"/>
              </a:rPr>
              <a:t>э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dirty="0">
                <a:latin typeface="Calibri"/>
                <a:cs typeface="Calibri"/>
              </a:rPr>
              <a:t>о </a:t>
            </a:r>
            <a:r>
              <a:rPr sz="1200" spc="10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ов</a:t>
            </a:r>
            <a:r>
              <a:rPr sz="1200" spc="15" dirty="0">
                <a:latin typeface="Calibri"/>
                <a:cs typeface="Calibri"/>
              </a:rPr>
              <a:t>о</a:t>
            </a:r>
            <a:r>
              <a:rPr sz="1200" spc="-5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у</a:t>
            </a:r>
            <a:r>
              <a:rPr sz="1200" spc="-5" dirty="0">
                <a:latin typeface="Calibri"/>
                <a:cs typeface="Calibri"/>
              </a:rPr>
              <a:t>п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spc="10" dirty="0">
                <a:latin typeface="Calibri"/>
                <a:cs typeface="Calibri"/>
              </a:rPr>
              <a:t>о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ть </a:t>
            </a:r>
            <a:r>
              <a:rPr sz="1200" spc="1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45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д</a:t>
            </a:r>
            <a:r>
              <a:rPr sz="1200" spc="-10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dirty="0">
                <a:latin typeface="Calibri"/>
                <a:cs typeface="Calibri"/>
              </a:rPr>
              <a:t>ов </a:t>
            </a:r>
            <a:r>
              <a:rPr sz="1200" spc="9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раз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ых уров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ей,</a:t>
            </a:r>
            <a:r>
              <a:rPr sz="1200" spc="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ова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ая</a:t>
            </a:r>
            <a:r>
              <a:rPr sz="1200" spc="25" dirty="0">
                <a:latin typeface="Calibri"/>
                <a:cs typeface="Calibri"/>
              </a:rPr>
              <a:t> </a:t>
            </a:r>
            <a:r>
              <a:rPr sz="1200" spc="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3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оциаль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о-э</a:t>
            </a:r>
            <a:r>
              <a:rPr sz="1200" spc="-25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ономиче</a:t>
            </a:r>
            <a:r>
              <a:rPr sz="1200" spc="5" dirty="0">
                <a:latin typeface="Calibri"/>
                <a:cs typeface="Calibri"/>
              </a:rPr>
              <a:t>с</a:t>
            </a:r>
            <a:r>
              <a:rPr sz="1200" spc="-5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их</a:t>
            </a:r>
            <a:r>
              <a:rPr sz="1200" spc="30" dirty="0">
                <a:latin typeface="Calibri"/>
                <a:cs typeface="Calibri"/>
              </a:rPr>
              <a:t> </a:t>
            </a:r>
            <a:r>
              <a:rPr sz="1200" spc="10" dirty="0">
                <a:latin typeface="Calibri"/>
                <a:cs typeface="Calibri"/>
              </a:rPr>
              <a:t>в</a:t>
            </a:r>
            <a:r>
              <a:rPr sz="1200" spc="-5" dirty="0">
                <a:latin typeface="Calibri"/>
                <a:cs typeface="Calibri"/>
              </a:rPr>
              <a:t>з</a:t>
            </a:r>
            <a:r>
              <a:rPr sz="1200" dirty="0">
                <a:latin typeface="Calibri"/>
                <a:cs typeface="Calibri"/>
              </a:rPr>
              <a:t>аимо</a:t>
            </a:r>
            <a:r>
              <a:rPr sz="1200" spc="-10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тноше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spc="5" dirty="0">
                <a:latin typeface="Calibri"/>
                <a:cs typeface="Calibri"/>
              </a:rPr>
              <a:t>ия</a:t>
            </a:r>
            <a:r>
              <a:rPr sz="1200" dirty="0">
                <a:latin typeface="Calibri"/>
                <a:cs typeface="Calibri"/>
              </a:rPr>
              <a:t>х</a:t>
            </a:r>
            <a:r>
              <a:rPr sz="1200" spc="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45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д</a:t>
            </a:r>
            <a:r>
              <a:rPr sz="1200" spc="-10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ет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ом</a:t>
            </a:r>
            <a:r>
              <a:rPr sz="1200" spc="3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з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-2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о- 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spc="-35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да</a:t>
            </a:r>
            <a:r>
              <a:rPr sz="1200" spc="-5" dirty="0">
                <a:latin typeface="Calibri"/>
                <a:cs typeface="Calibri"/>
              </a:rPr>
              <a:t>т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ль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тве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20" dirty="0">
                <a:latin typeface="Calibri"/>
                <a:cs typeface="Calibri"/>
              </a:rPr>
              <a:t>с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ий</a:t>
            </a:r>
            <a:r>
              <a:rPr sz="1200" spc="-10" dirty="0">
                <a:latin typeface="Calibri"/>
                <a:cs typeface="Calibri"/>
              </a:rPr>
              <a:t>с</a:t>
            </a:r>
            <a:r>
              <a:rPr sz="1200" spc="-2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ой</a:t>
            </a:r>
            <a:r>
              <a:rPr sz="1200" spc="5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Ф</a:t>
            </a:r>
            <a:r>
              <a:rPr sz="1200" spc="-10" dirty="0">
                <a:latin typeface="Calibri"/>
                <a:cs typeface="Calibri"/>
              </a:rPr>
              <a:t>ед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5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ации</a:t>
            </a:r>
            <a:endParaRPr sz="1200">
              <a:latin typeface="Calibri"/>
              <a:cs typeface="Calibri"/>
            </a:endParaRPr>
          </a:p>
          <a:p>
            <a:pPr marL="277495">
              <a:lnSpc>
                <a:spcPct val="100000"/>
              </a:lnSpc>
            </a:pPr>
            <a:r>
              <a:rPr sz="1200" dirty="0">
                <a:latin typeface="Calibri"/>
                <a:cs typeface="Calibri"/>
              </a:rPr>
              <a:t>Соверше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твова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ие</a:t>
            </a:r>
            <a:r>
              <a:rPr sz="1200" spc="1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45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д</a:t>
            </a:r>
            <a:r>
              <a:rPr sz="1200" spc="-10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ет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ой</a:t>
            </a:r>
            <a:r>
              <a:rPr sz="1200" spc="1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12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ало</a:t>
            </a:r>
            <a:r>
              <a:rPr sz="1200" spc="-10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овой</a:t>
            </a:r>
            <a:r>
              <a:rPr sz="1200" spc="1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п</a:t>
            </a:r>
            <a:r>
              <a:rPr sz="1200" spc="-25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лити</a:t>
            </a:r>
            <a:r>
              <a:rPr sz="1200" spc="-5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и,</a:t>
            </a:r>
            <a:r>
              <a:rPr sz="1200" spc="13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даль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ейш</a:t>
            </a:r>
            <a:r>
              <a:rPr sz="1200" spc="10" dirty="0">
                <a:latin typeface="Calibri"/>
                <a:cs typeface="Calibri"/>
              </a:rPr>
              <a:t>а</a:t>
            </a:r>
            <a:r>
              <a:rPr sz="1200" dirty="0">
                <a:latin typeface="Calibri"/>
                <a:cs typeface="Calibri"/>
              </a:rPr>
              <a:t>я </a:t>
            </a:r>
            <a:r>
              <a:rPr sz="1200" spc="-13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её</a:t>
            </a:r>
            <a:r>
              <a:rPr sz="1200" spc="1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реали</a:t>
            </a:r>
            <a:r>
              <a:rPr sz="1200" spc="-5" dirty="0">
                <a:latin typeface="Calibri"/>
                <a:cs typeface="Calibri"/>
              </a:rPr>
              <a:t>з</a:t>
            </a:r>
            <a:r>
              <a:rPr sz="1200" dirty="0">
                <a:latin typeface="Calibri"/>
                <a:cs typeface="Calibri"/>
              </a:rPr>
              <a:t>ация</a:t>
            </a:r>
            <a:r>
              <a:rPr sz="1200" spc="1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–</a:t>
            </a: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200" dirty="0">
                <a:latin typeface="Calibri"/>
                <a:cs typeface="Calibri"/>
              </a:rPr>
              <a:t>важ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ейшее  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апра</a:t>
            </a:r>
            <a:r>
              <a:rPr sz="1200" spc="-10" dirty="0">
                <a:latin typeface="Calibri"/>
                <a:cs typeface="Calibri"/>
              </a:rPr>
              <a:t>в</a:t>
            </a:r>
            <a:r>
              <a:rPr sz="1200" dirty="0">
                <a:latin typeface="Calibri"/>
                <a:cs typeface="Calibri"/>
              </a:rPr>
              <a:t>ле</a:t>
            </a:r>
            <a:r>
              <a:rPr sz="1200" spc="-2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ие  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-15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5" dirty="0">
                <a:latin typeface="Calibri"/>
                <a:cs typeface="Calibri"/>
              </a:rPr>
              <a:t>я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spc="-1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ль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ости  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ад</a:t>
            </a:r>
            <a:r>
              <a:rPr sz="1200" spc="15" dirty="0">
                <a:latin typeface="Calibri"/>
                <a:cs typeface="Calibri"/>
              </a:rPr>
              <a:t>м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</a:t>
            </a:r>
            <a:r>
              <a:rPr sz="1200" spc="5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-5" dirty="0">
                <a:latin typeface="Calibri"/>
                <a:cs typeface="Calibri"/>
              </a:rPr>
              <a:t>ц</a:t>
            </a:r>
            <a:r>
              <a:rPr sz="1200" dirty="0">
                <a:latin typeface="Calibri"/>
                <a:cs typeface="Calibri"/>
              </a:rPr>
              <a:t>ии  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м</a:t>
            </a:r>
            <a:r>
              <a:rPr sz="1200" spc="-5" dirty="0">
                <a:latin typeface="Calibri"/>
                <a:cs typeface="Calibri"/>
              </a:rPr>
              <a:t>у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ц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5" dirty="0">
                <a:latin typeface="Calibri"/>
                <a:cs typeface="Calibri"/>
              </a:rPr>
              <a:t>п</a:t>
            </a:r>
            <a:r>
              <a:rPr sz="1200" spc="10" dirty="0">
                <a:latin typeface="Calibri"/>
                <a:cs typeface="Calibri"/>
              </a:rPr>
              <a:t>а</a:t>
            </a:r>
            <a:r>
              <a:rPr sz="1200" dirty="0">
                <a:latin typeface="Calibri"/>
                <a:cs typeface="Calibri"/>
              </a:rPr>
              <a:t>ль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о  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образова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ия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07593" y="976630"/>
            <a:ext cx="470535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428115" algn="l"/>
                <a:tab pos="2292350" algn="l"/>
                <a:tab pos="3352165" algn="l"/>
                <a:tab pos="3928110" algn="l"/>
              </a:tabLst>
            </a:pPr>
            <a:r>
              <a:rPr sz="1200" spc="-15" dirty="0">
                <a:latin typeface="Calibri"/>
                <a:cs typeface="Calibri"/>
              </a:rPr>
              <a:t>Щ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5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5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овс</a:t>
            </a:r>
            <a:r>
              <a:rPr sz="1200" spc="-1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ий	райо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.	</a:t>
            </a:r>
            <a:r>
              <a:rPr sz="1200" spc="-70" dirty="0">
                <a:latin typeface="Calibri"/>
                <a:cs typeface="Calibri"/>
              </a:rPr>
              <a:t>У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пеш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spc="10" dirty="0">
                <a:latin typeface="Calibri"/>
                <a:cs typeface="Calibri"/>
              </a:rPr>
              <a:t>а</a:t>
            </a:r>
            <a:r>
              <a:rPr sz="1200" dirty="0">
                <a:latin typeface="Calibri"/>
                <a:cs typeface="Calibri"/>
              </a:rPr>
              <a:t>я	</a:t>
            </a:r>
            <a:r>
              <a:rPr sz="1200" spc="-5" dirty="0">
                <a:latin typeface="Calibri"/>
                <a:cs typeface="Calibri"/>
              </a:rPr>
              <a:t>и</a:t>
            </a:r>
            <a:r>
              <a:rPr sz="1200" dirty="0">
                <a:latin typeface="Calibri"/>
                <a:cs typeface="Calibri"/>
              </a:rPr>
              <a:t>х	реали</a:t>
            </a:r>
            <a:r>
              <a:rPr sz="1200" spc="-5" dirty="0">
                <a:latin typeface="Calibri"/>
                <a:cs typeface="Calibri"/>
              </a:rPr>
              <a:t>з</a:t>
            </a:r>
            <a:r>
              <a:rPr sz="1200" dirty="0">
                <a:latin typeface="Calibri"/>
                <a:cs typeface="Calibri"/>
              </a:rPr>
              <a:t>ация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583428" y="976630"/>
            <a:ext cx="911225" cy="543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33020" algn="r">
              <a:lnSpc>
                <a:spcPct val="100000"/>
              </a:lnSpc>
            </a:pP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п</a:t>
            </a:r>
            <a:r>
              <a:rPr sz="1200" spc="10" dirty="0">
                <a:latin typeface="Calibri"/>
                <a:cs typeface="Calibri"/>
              </a:rPr>
              <a:t>о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5" dirty="0">
                <a:latin typeface="Calibri"/>
                <a:cs typeface="Calibri"/>
              </a:rPr>
              <a:t>б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тв</a:t>
            </a:r>
            <a:r>
              <a:rPr sz="1200" spc="-20" dirty="0">
                <a:latin typeface="Calibri"/>
                <a:cs typeface="Calibri"/>
              </a:rPr>
              <a:t>у</a:t>
            </a:r>
            <a:r>
              <a:rPr sz="1200" dirty="0">
                <a:latin typeface="Calibri"/>
                <a:cs typeface="Calibri"/>
              </a:rPr>
              <a:t>ет 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spc="10" dirty="0">
                <a:latin typeface="Calibri"/>
                <a:cs typeface="Calibri"/>
              </a:rPr>
              <a:t>е</a:t>
            </a:r>
            <a:r>
              <a:rPr sz="1200" spc="-5" dirty="0">
                <a:latin typeface="Calibri"/>
                <a:cs typeface="Calibri"/>
              </a:rPr>
              <a:t>я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ль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spc="10" dirty="0">
                <a:latin typeface="Calibri"/>
                <a:cs typeface="Calibri"/>
              </a:rPr>
              <a:t>о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ти </a:t>
            </a:r>
            <a:r>
              <a:rPr sz="1200" spc="-45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лав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ыми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07593" y="1159510"/>
            <a:ext cx="495998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266825" algn="l"/>
                <a:tab pos="2568575" algn="l"/>
                <a:tab pos="3352165" algn="l"/>
                <a:tab pos="4022725" algn="l"/>
                <a:tab pos="4402455" algn="l"/>
              </a:tabLst>
            </a:pPr>
            <a:r>
              <a:rPr sz="1200" dirty="0">
                <a:latin typeface="Calibri"/>
                <a:cs typeface="Calibri"/>
              </a:rPr>
              <a:t>опр</a:t>
            </a:r>
            <a:r>
              <a:rPr sz="1200" spc="-10" dirty="0">
                <a:latin typeface="Calibri"/>
                <a:cs typeface="Calibri"/>
              </a:rPr>
              <a:t>ед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лё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ти,	пр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spc="-20" dirty="0">
                <a:latin typeface="Calibri"/>
                <a:cs typeface="Calibri"/>
              </a:rPr>
              <a:t>к</a:t>
            </a:r>
            <a:r>
              <a:rPr sz="1200" spc="10" dirty="0">
                <a:latin typeface="Calibri"/>
                <a:cs typeface="Calibri"/>
              </a:rPr>
              <a:t>а</a:t>
            </a:r>
            <a:r>
              <a:rPr sz="1200" spc="-5" dirty="0">
                <a:latin typeface="Calibri"/>
                <a:cs typeface="Calibri"/>
              </a:rPr>
              <a:t>з</a:t>
            </a:r>
            <a:r>
              <a:rPr sz="1200" spc="-20" dirty="0">
                <a:latin typeface="Calibri"/>
                <a:cs typeface="Calibri"/>
              </a:rPr>
              <a:t>у</a:t>
            </a:r>
            <a:r>
              <a:rPr sz="1200" spc="-10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мо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ти,	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spc="10" dirty="0">
                <a:latin typeface="Calibri"/>
                <a:cs typeface="Calibri"/>
              </a:rPr>
              <a:t>о</a:t>
            </a:r>
            <a:r>
              <a:rPr sz="1200" spc="-20" dirty="0">
                <a:latin typeface="Calibri"/>
                <a:cs typeface="Calibri"/>
              </a:rPr>
              <a:t>з</a:t>
            </a:r>
            <a:r>
              <a:rPr sz="1200" dirty="0">
                <a:latin typeface="Calibri"/>
                <a:cs typeface="Calibri"/>
              </a:rPr>
              <a:t>да</a:t>
            </a:r>
            <a:r>
              <a:rPr sz="1200" spc="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ию	у</a:t>
            </a:r>
            <a:r>
              <a:rPr sz="1200" spc="-10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ловий	д</a:t>
            </a:r>
            <a:r>
              <a:rPr sz="1200" spc="10" dirty="0">
                <a:latin typeface="Calibri"/>
                <a:cs typeface="Calibri"/>
              </a:rPr>
              <a:t>л</a:t>
            </a:r>
            <a:r>
              <a:rPr sz="1200" dirty="0">
                <a:latin typeface="Calibri"/>
                <a:cs typeface="Calibri"/>
              </a:rPr>
              <a:t>я	в</a:t>
            </a:r>
            <a:r>
              <a:rPr sz="1200" spc="-10" dirty="0">
                <a:latin typeface="Calibri"/>
                <a:cs typeface="Calibri"/>
              </a:rPr>
              <a:t>ед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spc="5" dirty="0">
                <a:latin typeface="Calibri"/>
                <a:cs typeface="Calibri"/>
              </a:rPr>
              <a:t>и</a:t>
            </a:r>
            <a:r>
              <a:rPr sz="1200" dirty="0">
                <a:latin typeface="Calibri"/>
                <a:cs typeface="Calibri"/>
              </a:rPr>
              <a:t>я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07593" y="1342389"/>
            <a:ext cx="501586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861185" algn="l"/>
                <a:tab pos="2832100" algn="l"/>
                <a:tab pos="4423410" algn="l"/>
              </a:tabLst>
            </a:pP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ало</a:t>
            </a:r>
            <a:r>
              <a:rPr sz="1200" spc="-10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опла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льщи</a:t>
            </a:r>
            <a:r>
              <a:rPr sz="1200" spc="-2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ами,	</a:t>
            </a:r>
            <a:r>
              <a:rPr sz="1200" spc="-45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лав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ыми	ад</a:t>
            </a:r>
            <a:r>
              <a:rPr sz="1200" spc="5" dirty="0">
                <a:latin typeface="Calibri"/>
                <a:cs typeface="Calibri"/>
              </a:rPr>
              <a:t>м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</a:t>
            </a:r>
            <a:r>
              <a:rPr sz="1200" spc="5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-10" dirty="0">
                <a:latin typeface="Calibri"/>
                <a:cs typeface="Calibri"/>
              </a:rPr>
              <a:t>то</a:t>
            </a:r>
            <a:r>
              <a:rPr sz="1200" dirty="0">
                <a:latin typeface="Calibri"/>
                <a:cs typeface="Calibri"/>
              </a:rPr>
              <a:t>р</a:t>
            </a:r>
            <a:r>
              <a:rPr sz="1200" spc="-15" dirty="0">
                <a:latin typeface="Calibri"/>
                <a:cs typeface="Calibri"/>
              </a:rPr>
              <a:t>а</a:t>
            </a:r>
            <a:r>
              <a:rPr sz="1200" dirty="0">
                <a:latin typeface="Calibri"/>
                <a:cs typeface="Calibri"/>
              </a:rPr>
              <a:t>ми	</a:t>
            </a:r>
            <a:r>
              <a:rPr sz="1200" spc="-10" dirty="0">
                <a:latin typeface="Calibri"/>
                <a:cs typeface="Calibri"/>
              </a:rPr>
              <a:t>до</a:t>
            </a:r>
            <a:r>
              <a:rPr sz="1200" spc="-30" dirty="0">
                <a:latin typeface="Calibri"/>
                <a:cs typeface="Calibri"/>
              </a:rPr>
              <a:t>х</a:t>
            </a:r>
            <a:r>
              <a:rPr sz="1200" spc="-25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ов,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07593" y="1525269"/>
            <a:ext cx="5985510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200" dirty="0">
                <a:latin typeface="Calibri"/>
                <a:cs typeface="Calibri"/>
              </a:rPr>
              <a:t>рас</a:t>
            </a:r>
            <a:r>
              <a:rPr sz="1200" spc="-5" dirty="0">
                <a:latin typeface="Calibri"/>
                <a:cs typeface="Calibri"/>
              </a:rPr>
              <a:t>п</a:t>
            </a:r>
            <a:r>
              <a:rPr sz="1200" dirty="0">
                <a:latin typeface="Calibri"/>
                <a:cs typeface="Calibri"/>
              </a:rPr>
              <a:t>ор</a:t>
            </a:r>
            <a:r>
              <a:rPr sz="1200" spc="-5" dirty="0">
                <a:latin typeface="Calibri"/>
                <a:cs typeface="Calibri"/>
              </a:rPr>
              <a:t>я</a:t>
            </a:r>
            <a:r>
              <a:rPr sz="1200" dirty="0">
                <a:latin typeface="Calibri"/>
                <a:cs typeface="Calibri"/>
              </a:rPr>
              <a:t>ди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</a:t>
            </a:r>
            <a:r>
              <a:rPr sz="1200" spc="-5" dirty="0">
                <a:latin typeface="Calibri"/>
                <a:cs typeface="Calibri"/>
              </a:rPr>
              <a:t>я</a:t>
            </a:r>
            <a:r>
              <a:rPr sz="1200" dirty="0">
                <a:latin typeface="Calibri"/>
                <a:cs typeface="Calibri"/>
              </a:rPr>
              <a:t>ми </a:t>
            </a:r>
            <a:r>
              <a:rPr sz="1200" spc="1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45" dirty="0">
                <a:latin typeface="Calibri"/>
                <a:cs typeface="Calibri"/>
              </a:rPr>
              <a:t>ю</a:t>
            </a:r>
            <a:r>
              <a:rPr sz="1200" spc="10" dirty="0">
                <a:latin typeface="Calibri"/>
                <a:cs typeface="Calibri"/>
              </a:rPr>
              <a:t>д</a:t>
            </a:r>
            <a:r>
              <a:rPr sz="1200" spc="-15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ет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ых </a:t>
            </a:r>
            <a:r>
              <a:rPr sz="1200" spc="114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spc="-10" dirty="0">
                <a:latin typeface="Calibri"/>
                <a:cs typeface="Calibri"/>
              </a:rPr>
              <a:t>ред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тв</a:t>
            </a:r>
            <a:r>
              <a:rPr sz="1200" spc="-5" dirty="0">
                <a:latin typeface="Calibri"/>
                <a:cs typeface="Calibri"/>
              </a:rPr>
              <a:t>,</a:t>
            </a:r>
            <a:r>
              <a:rPr sz="1200" dirty="0">
                <a:latin typeface="Calibri"/>
                <a:cs typeface="Calibri"/>
              </a:rPr>
              <a:t> </a:t>
            </a:r>
            <a:r>
              <a:rPr sz="1200" spc="114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м</a:t>
            </a:r>
            <a:r>
              <a:rPr sz="1200" dirty="0">
                <a:latin typeface="Calibri"/>
                <a:cs typeface="Calibri"/>
              </a:rPr>
              <a:t>у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иц</a:t>
            </a:r>
            <a:r>
              <a:rPr sz="1200" spc="-5" dirty="0">
                <a:latin typeface="Calibri"/>
                <a:cs typeface="Calibri"/>
              </a:rPr>
              <a:t>и</a:t>
            </a:r>
            <a:r>
              <a:rPr sz="1200" dirty="0">
                <a:latin typeface="Calibri"/>
                <a:cs typeface="Calibri"/>
              </a:rPr>
              <a:t>паль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ым </a:t>
            </a:r>
            <a:r>
              <a:rPr sz="1200" spc="1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у</a:t>
            </a:r>
            <a:r>
              <a:rPr sz="1200" spc="-15" dirty="0">
                <a:latin typeface="Calibri"/>
                <a:cs typeface="Calibri"/>
              </a:rPr>
              <a:t>ч</a:t>
            </a:r>
            <a:r>
              <a:rPr sz="1200" dirty="0">
                <a:latin typeface="Calibri"/>
                <a:cs typeface="Calibri"/>
              </a:rPr>
              <a:t>р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ж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я</a:t>
            </a:r>
            <a:r>
              <a:rPr sz="1200" dirty="0">
                <a:latin typeface="Calibri"/>
                <a:cs typeface="Calibri"/>
              </a:rPr>
              <a:t>ми, </a:t>
            </a:r>
            <a:r>
              <a:rPr sz="1200" spc="12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dirty="0">
                <a:latin typeface="Calibri"/>
                <a:cs typeface="Calibri"/>
              </a:rPr>
              <a:t>о </a:t>
            </a:r>
            <a:r>
              <a:rPr sz="1200" spc="1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есть </a:t>
            </a:r>
            <a:r>
              <a:rPr sz="1200" spc="1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вс</a:t>
            </a:r>
            <a:r>
              <a:rPr sz="1200" spc="-1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ми уча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тн</a:t>
            </a:r>
            <a:r>
              <a:rPr sz="1200" spc="-5" dirty="0">
                <a:latin typeface="Calibri"/>
                <a:cs typeface="Calibri"/>
              </a:rPr>
              <a:t>и</a:t>
            </a:r>
            <a:r>
              <a:rPr sz="1200" spc="-2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ам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45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д</a:t>
            </a:r>
            <a:r>
              <a:rPr sz="1200" spc="-10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ет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о про</a:t>
            </a:r>
            <a:r>
              <a:rPr sz="1200" spc="-15" dirty="0">
                <a:latin typeface="Calibri"/>
                <a:cs typeface="Calibri"/>
              </a:rPr>
              <a:t>ц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15" dirty="0">
                <a:latin typeface="Calibri"/>
                <a:cs typeface="Calibri"/>
              </a:rPr>
              <a:t>с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2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м</a:t>
            </a:r>
            <a:r>
              <a:rPr sz="1200" dirty="0">
                <a:latin typeface="Calibri"/>
                <a:cs typeface="Calibri"/>
              </a:rPr>
              <a:t>у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иц</a:t>
            </a:r>
            <a:r>
              <a:rPr sz="1200" spc="-5" dirty="0">
                <a:latin typeface="Calibri"/>
                <a:cs typeface="Calibri"/>
              </a:rPr>
              <a:t>и</a:t>
            </a:r>
            <a:r>
              <a:rPr sz="1200" dirty="0">
                <a:latin typeface="Calibri"/>
                <a:cs typeface="Calibri"/>
              </a:rPr>
              <a:t>паль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обра</a:t>
            </a:r>
            <a:r>
              <a:rPr sz="1200" spc="-5" dirty="0">
                <a:latin typeface="Calibri"/>
                <a:cs typeface="Calibri"/>
              </a:rPr>
              <a:t>з</a:t>
            </a:r>
            <a:r>
              <a:rPr sz="1200" dirty="0">
                <a:latin typeface="Calibri"/>
                <a:cs typeface="Calibri"/>
              </a:rPr>
              <a:t>ова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ия</a:t>
            </a:r>
            <a:r>
              <a:rPr sz="1200" spc="15" dirty="0">
                <a:latin typeface="Calibri"/>
                <a:cs typeface="Calibri"/>
              </a:rPr>
              <a:t> </a:t>
            </a:r>
            <a:r>
              <a:rPr sz="1200" spc="-15" dirty="0">
                <a:latin typeface="Calibri"/>
                <a:cs typeface="Calibri"/>
              </a:rPr>
              <a:t>Щ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5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5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овс</a:t>
            </a:r>
            <a:r>
              <a:rPr sz="1200" spc="-1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ий</a:t>
            </a:r>
            <a:r>
              <a:rPr sz="1200" spc="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райо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19075" y="3095625"/>
            <a:ext cx="923925" cy="14859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517956" y="3296691"/>
            <a:ext cx="345440" cy="105283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226060" marR="5080" indent="-213360">
              <a:lnSpc>
                <a:spcPts val="1320"/>
              </a:lnSpc>
            </a:pPr>
            <a:r>
              <a:rPr sz="1200" b="1" spc="-5" dirty="0">
                <a:latin typeface="Calibri"/>
                <a:cs typeface="Calibri"/>
              </a:rPr>
              <a:t>Ф</a:t>
            </a:r>
            <a:r>
              <a:rPr sz="1200" b="1" dirty="0">
                <a:latin typeface="Calibri"/>
                <a:cs typeface="Calibri"/>
              </a:rPr>
              <a:t>ормиро</a:t>
            </a:r>
            <a:r>
              <a:rPr sz="1200" b="1" spc="-5" dirty="0">
                <a:latin typeface="Calibri"/>
                <a:cs typeface="Calibri"/>
              </a:rPr>
              <a:t>ва</a:t>
            </a:r>
            <a:r>
              <a:rPr sz="1200" b="1" dirty="0">
                <a:latin typeface="Calibri"/>
                <a:cs typeface="Calibri"/>
              </a:rPr>
              <a:t>ние б</a:t>
            </a:r>
            <a:r>
              <a:rPr sz="1200" b="1" spc="-30" dirty="0">
                <a:latin typeface="Calibri"/>
                <a:cs typeface="Calibri"/>
              </a:rPr>
              <a:t>ю</a:t>
            </a:r>
            <a:r>
              <a:rPr sz="1200" b="1" dirty="0">
                <a:latin typeface="Calibri"/>
                <a:cs typeface="Calibri"/>
              </a:rPr>
              <a:t>д</a:t>
            </a:r>
            <a:r>
              <a:rPr sz="1200" b="1" spc="-25" dirty="0">
                <a:latin typeface="Calibri"/>
                <a:cs typeface="Calibri"/>
              </a:rPr>
              <a:t>ж</a:t>
            </a:r>
            <a:r>
              <a:rPr sz="1200" b="1" spc="-5" dirty="0">
                <a:latin typeface="Calibri"/>
                <a:cs typeface="Calibri"/>
              </a:rPr>
              <a:t>е</a:t>
            </a:r>
            <a:r>
              <a:rPr sz="1200" b="1" dirty="0">
                <a:latin typeface="Calibri"/>
                <a:cs typeface="Calibri"/>
              </a:rPr>
              <a:t>та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095375" y="3676650"/>
            <a:ext cx="304800" cy="3238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343025" y="3048000"/>
            <a:ext cx="923925" cy="153352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473453" y="3247161"/>
            <a:ext cx="681355" cy="115379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065" marR="5080" indent="1270" algn="ctr">
              <a:lnSpc>
                <a:spcPct val="91700"/>
              </a:lnSpc>
            </a:pPr>
            <a:r>
              <a:rPr sz="1200" b="1" spc="-20" dirty="0">
                <a:latin typeface="Calibri"/>
                <a:cs typeface="Calibri"/>
              </a:rPr>
              <a:t>О</a:t>
            </a:r>
            <a:r>
              <a:rPr sz="1200" b="1" spc="-15" dirty="0">
                <a:latin typeface="Calibri"/>
                <a:cs typeface="Calibri"/>
              </a:rPr>
              <a:t>д</a:t>
            </a:r>
            <a:r>
              <a:rPr sz="1200" b="1" dirty="0">
                <a:latin typeface="Calibri"/>
                <a:cs typeface="Calibri"/>
              </a:rPr>
              <a:t>обр</a:t>
            </a:r>
            <a:r>
              <a:rPr sz="1200" b="1" spc="-5" dirty="0">
                <a:latin typeface="Calibri"/>
                <a:cs typeface="Calibri"/>
              </a:rPr>
              <a:t>е</a:t>
            </a:r>
            <a:r>
              <a:rPr sz="1200" b="1" dirty="0">
                <a:latin typeface="Calibri"/>
                <a:cs typeface="Calibri"/>
              </a:rPr>
              <a:t>ние б</a:t>
            </a:r>
            <a:r>
              <a:rPr sz="1200" b="1" spc="-30" dirty="0">
                <a:latin typeface="Calibri"/>
                <a:cs typeface="Calibri"/>
              </a:rPr>
              <a:t>ю</a:t>
            </a:r>
            <a:r>
              <a:rPr sz="1200" b="1" dirty="0">
                <a:latin typeface="Calibri"/>
                <a:cs typeface="Calibri"/>
              </a:rPr>
              <a:t>д</a:t>
            </a:r>
            <a:r>
              <a:rPr sz="1200" b="1" spc="-25" dirty="0">
                <a:latin typeface="Calibri"/>
                <a:cs typeface="Calibri"/>
              </a:rPr>
              <a:t>ж</a:t>
            </a:r>
            <a:r>
              <a:rPr sz="1200" b="1" spc="-5" dirty="0">
                <a:latin typeface="Calibri"/>
                <a:cs typeface="Calibri"/>
              </a:rPr>
              <a:t>е</a:t>
            </a:r>
            <a:r>
              <a:rPr sz="1200" b="1" dirty="0">
                <a:latin typeface="Calibri"/>
                <a:cs typeface="Calibri"/>
              </a:rPr>
              <a:t>та </a:t>
            </a:r>
            <a:r>
              <a:rPr sz="1200" b="1" spc="-10" dirty="0">
                <a:latin typeface="Calibri"/>
                <a:cs typeface="Calibri"/>
              </a:rPr>
              <a:t> </a:t>
            </a:r>
            <a:r>
              <a:rPr sz="1200" b="1" spc="-55" dirty="0">
                <a:latin typeface="Calibri"/>
                <a:cs typeface="Calibri"/>
              </a:rPr>
              <a:t>г</a:t>
            </a:r>
            <a:r>
              <a:rPr sz="1200" b="1" dirty="0">
                <a:latin typeface="Calibri"/>
                <a:cs typeface="Calibri"/>
              </a:rPr>
              <a:t>л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spc="-10" dirty="0">
                <a:latin typeface="Calibri"/>
                <a:cs typeface="Calibri"/>
              </a:rPr>
              <a:t>в</a:t>
            </a:r>
            <a:r>
              <a:rPr sz="1200" b="1" dirty="0">
                <a:latin typeface="Calibri"/>
                <a:cs typeface="Calibri"/>
              </a:rPr>
              <a:t>ой </a:t>
            </a:r>
            <a:r>
              <a:rPr sz="1200" b="1" spc="-20" dirty="0">
                <a:latin typeface="Calibri"/>
                <a:cs typeface="Calibri"/>
              </a:rPr>
              <a:t>м</a:t>
            </a:r>
            <a:r>
              <a:rPr sz="1200" b="1" spc="-5" dirty="0">
                <a:latin typeface="Calibri"/>
                <a:cs typeface="Calibri"/>
              </a:rPr>
              <a:t>у</a:t>
            </a:r>
            <a:r>
              <a:rPr sz="1200" b="1" dirty="0">
                <a:latin typeface="Calibri"/>
                <a:cs typeface="Calibri"/>
              </a:rPr>
              <a:t>ницип</a:t>
            </a:r>
            <a:r>
              <a:rPr sz="1200" b="1" spc="-10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л</a:t>
            </a:r>
            <a:r>
              <a:rPr sz="1200" b="1" spc="-10" dirty="0">
                <a:latin typeface="Calibri"/>
                <a:cs typeface="Calibri"/>
              </a:rPr>
              <a:t>ь</a:t>
            </a:r>
            <a:r>
              <a:rPr sz="1200" b="1" dirty="0">
                <a:latin typeface="Calibri"/>
                <a:cs typeface="Calibri"/>
              </a:rPr>
              <a:t>но</a:t>
            </a:r>
            <a:r>
              <a:rPr sz="1200" b="1" spc="-20" dirty="0">
                <a:latin typeface="Calibri"/>
                <a:cs typeface="Calibri"/>
              </a:rPr>
              <a:t>г</a:t>
            </a:r>
            <a:r>
              <a:rPr sz="1200" b="1" dirty="0">
                <a:latin typeface="Calibri"/>
                <a:cs typeface="Calibri"/>
              </a:rPr>
              <a:t>о обр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зо</a:t>
            </a:r>
            <a:r>
              <a:rPr sz="1200" b="1" spc="-10" dirty="0">
                <a:latin typeface="Calibri"/>
                <a:cs typeface="Calibri"/>
              </a:rPr>
              <a:t>в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ния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2219325" y="3676650"/>
            <a:ext cx="295275" cy="32385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447925" y="3095625"/>
            <a:ext cx="923925" cy="14859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2569464" y="3237645"/>
            <a:ext cx="710565" cy="117284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065" marR="5080" indent="1270" algn="ctr">
              <a:lnSpc>
                <a:spcPct val="91600"/>
              </a:lnSpc>
            </a:pPr>
            <a:r>
              <a:rPr sz="1000" b="1" dirty="0">
                <a:latin typeface="Calibri"/>
                <a:cs typeface="Calibri"/>
              </a:rPr>
              <a:t>Внесен</a:t>
            </a:r>
            <a:r>
              <a:rPr sz="1000" b="1" spc="-10" dirty="0">
                <a:latin typeface="Calibri"/>
                <a:cs typeface="Calibri"/>
              </a:rPr>
              <a:t>и</a:t>
            </a:r>
            <a:r>
              <a:rPr sz="1000" b="1" dirty="0">
                <a:latin typeface="Calibri"/>
                <a:cs typeface="Calibri"/>
              </a:rPr>
              <a:t>е б</a:t>
            </a:r>
            <a:r>
              <a:rPr sz="1000" b="1" spc="5" dirty="0">
                <a:latin typeface="Calibri"/>
                <a:cs typeface="Calibri"/>
              </a:rPr>
              <a:t>ю</a:t>
            </a:r>
            <a:r>
              <a:rPr sz="1000" b="1" spc="-5" dirty="0">
                <a:latin typeface="Calibri"/>
                <a:cs typeface="Calibri"/>
              </a:rPr>
              <a:t>д</a:t>
            </a:r>
            <a:r>
              <a:rPr sz="1000" b="1" dirty="0">
                <a:latin typeface="Calibri"/>
                <a:cs typeface="Calibri"/>
              </a:rPr>
              <a:t>же</a:t>
            </a:r>
            <a:r>
              <a:rPr sz="1000" b="1" spc="-5" dirty="0">
                <a:latin typeface="Calibri"/>
                <a:cs typeface="Calibri"/>
              </a:rPr>
              <a:t>т</a:t>
            </a:r>
            <a:r>
              <a:rPr sz="1000" b="1" dirty="0">
                <a:latin typeface="Calibri"/>
                <a:cs typeface="Calibri"/>
              </a:rPr>
              <a:t>а </a:t>
            </a:r>
            <a:r>
              <a:rPr sz="1000" b="1" spc="-10" dirty="0">
                <a:latin typeface="Calibri"/>
                <a:cs typeface="Calibri"/>
              </a:rPr>
              <a:t>г</a:t>
            </a:r>
            <a:r>
              <a:rPr sz="1000" b="1" dirty="0">
                <a:latin typeface="Calibri"/>
                <a:cs typeface="Calibri"/>
              </a:rPr>
              <a:t>лавой </a:t>
            </a:r>
            <a:r>
              <a:rPr sz="1000" b="1" spc="-5" dirty="0">
                <a:latin typeface="Calibri"/>
                <a:cs typeface="Calibri"/>
              </a:rPr>
              <a:t>муни</a:t>
            </a:r>
            <a:r>
              <a:rPr sz="1000" b="1" dirty="0">
                <a:latin typeface="Calibri"/>
                <a:cs typeface="Calibri"/>
              </a:rPr>
              <a:t>ци</a:t>
            </a:r>
            <a:r>
              <a:rPr sz="1000" b="1" spc="-10" dirty="0">
                <a:latin typeface="Calibri"/>
                <a:cs typeface="Calibri"/>
              </a:rPr>
              <a:t>п</a:t>
            </a:r>
            <a:r>
              <a:rPr sz="1000" b="1" dirty="0">
                <a:latin typeface="Calibri"/>
                <a:cs typeface="Calibri"/>
              </a:rPr>
              <a:t>аль</a:t>
            </a:r>
            <a:r>
              <a:rPr sz="1000" b="1" spc="-5" dirty="0">
                <a:latin typeface="Calibri"/>
                <a:cs typeface="Calibri"/>
              </a:rPr>
              <a:t>н</a:t>
            </a:r>
            <a:r>
              <a:rPr sz="1000" b="1" dirty="0">
                <a:latin typeface="Calibri"/>
                <a:cs typeface="Calibri"/>
              </a:rPr>
              <a:t>о</a:t>
            </a:r>
            <a:r>
              <a:rPr sz="1000" b="1" spc="-5" dirty="0">
                <a:latin typeface="Calibri"/>
                <a:cs typeface="Calibri"/>
              </a:rPr>
              <a:t>г</a:t>
            </a:r>
            <a:r>
              <a:rPr sz="1000" b="1" dirty="0">
                <a:latin typeface="Calibri"/>
                <a:cs typeface="Calibri"/>
              </a:rPr>
              <a:t>о обра</a:t>
            </a:r>
            <a:r>
              <a:rPr sz="1000" b="1" spc="-5" dirty="0">
                <a:latin typeface="Calibri"/>
                <a:cs typeface="Calibri"/>
              </a:rPr>
              <a:t>з</a:t>
            </a:r>
            <a:r>
              <a:rPr sz="1000" b="1" dirty="0">
                <a:latin typeface="Calibri"/>
                <a:cs typeface="Calibri"/>
              </a:rPr>
              <a:t>ова</a:t>
            </a:r>
            <a:r>
              <a:rPr sz="1000" b="1" spc="-5" dirty="0">
                <a:latin typeface="Calibri"/>
                <a:cs typeface="Calibri"/>
              </a:rPr>
              <a:t>н</a:t>
            </a:r>
            <a:r>
              <a:rPr sz="1000" b="1" dirty="0">
                <a:latin typeface="Calibri"/>
                <a:cs typeface="Calibri"/>
              </a:rPr>
              <a:t>ия</a:t>
            </a:r>
            <a:r>
              <a:rPr sz="1000" b="1" spc="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в</a:t>
            </a:r>
            <a:r>
              <a:rPr sz="1000" b="1" spc="-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Совет </a:t>
            </a:r>
            <a:r>
              <a:rPr sz="1000" b="1" spc="5" dirty="0">
                <a:latin typeface="Calibri"/>
                <a:cs typeface="Calibri"/>
              </a:rPr>
              <a:t>М</a:t>
            </a:r>
            <a:r>
              <a:rPr sz="1000" b="1" dirty="0">
                <a:latin typeface="Calibri"/>
                <a:cs typeface="Calibri"/>
              </a:rPr>
              <a:t>О</a:t>
            </a:r>
            <a:r>
              <a:rPr sz="1000" b="1" spc="-1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ЩР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3324225" y="3676650"/>
            <a:ext cx="295275" cy="32385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562350" y="3095625"/>
            <a:ext cx="923925" cy="14859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3864609" y="3265830"/>
            <a:ext cx="345440" cy="111569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 marR="5080" indent="77470">
              <a:lnSpc>
                <a:spcPts val="1320"/>
              </a:lnSpc>
            </a:pPr>
            <a:r>
              <a:rPr sz="1200" b="1" dirty="0">
                <a:latin typeface="Calibri"/>
                <a:cs typeface="Calibri"/>
              </a:rPr>
              <a:t>Р</a:t>
            </a:r>
            <a:r>
              <a:rPr sz="1200" b="1" spc="-10" dirty="0">
                <a:latin typeface="Calibri"/>
                <a:cs typeface="Calibri"/>
              </a:rPr>
              <a:t>ас</a:t>
            </a:r>
            <a:r>
              <a:rPr sz="1200" b="1" dirty="0">
                <a:latin typeface="Calibri"/>
                <a:cs typeface="Calibri"/>
              </a:rPr>
              <a:t>смотр</a:t>
            </a:r>
            <a:r>
              <a:rPr sz="1200" b="1" spc="-5" dirty="0">
                <a:latin typeface="Calibri"/>
                <a:cs typeface="Calibri"/>
              </a:rPr>
              <a:t>е</a:t>
            </a:r>
            <a:r>
              <a:rPr sz="1200" b="1" dirty="0">
                <a:latin typeface="Calibri"/>
                <a:cs typeface="Calibri"/>
              </a:rPr>
              <a:t>ние Со</a:t>
            </a:r>
            <a:r>
              <a:rPr sz="1200" b="1" spc="-10" dirty="0">
                <a:latin typeface="Calibri"/>
                <a:cs typeface="Calibri"/>
              </a:rPr>
              <a:t>в</a:t>
            </a:r>
            <a:r>
              <a:rPr sz="1200" b="1" spc="-5" dirty="0">
                <a:latin typeface="Calibri"/>
                <a:cs typeface="Calibri"/>
              </a:rPr>
              <a:t>е</a:t>
            </a:r>
            <a:r>
              <a:rPr sz="1200" b="1" spc="-15" dirty="0">
                <a:latin typeface="Calibri"/>
                <a:cs typeface="Calibri"/>
              </a:rPr>
              <a:t>т</a:t>
            </a:r>
            <a:r>
              <a:rPr sz="1200" b="1" dirty="0">
                <a:latin typeface="Calibri"/>
                <a:cs typeface="Calibri"/>
              </a:rPr>
              <a:t>ом</a:t>
            </a:r>
            <a:r>
              <a:rPr sz="1200" b="1" spc="-5" dirty="0">
                <a:latin typeface="Calibri"/>
                <a:cs typeface="Calibri"/>
              </a:rPr>
              <a:t> М</a:t>
            </a:r>
            <a:r>
              <a:rPr sz="1200" b="1" dirty="0">
                <a:latin typeface="Calibri"/>
                <a:cs typeface="Calibri"/>
              </a:rPr>
              <a:t>О</a:t>
            </a:r>
            <a:r>
              <a:rPr sz="1200" b="1" spc="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ЩР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438650" y="3676650"/>
            <a:ext cx="295275" cy="32385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676775" y="3095625"/>
            <a:ext cx="923925" cy="14859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4976621" y="3248304"/>
            <a:ext cx="345440" cy="114998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 marR="5080" indent="239395">
              <a:lnSpc>
                <a:spcPts val="1320"/>
              </a:lnSpc>
            </a:pPr>
            <a:r>
              <a:rPr sz="1200" b="1" dirty="0">
                <a:latin typeface="Calibri"/>
                <a:cs typeface="Calibri"/>
              </a:rPr>
              <a:t>Пр</a:t>
            </a:r>
            <a:r>
              <a:rPr sz="1200" b="1" spc="5" dirty="0">
                <a:latin typeface="Calibri"/>
                <a:cs typeface="Calibri"/>
              </a:rPr>
              <a:t>и</a:t>
            </a:r>
            <a:r>
              <a:rPr sz="1200" b="1" dirty="0">
                <a:latin typeface="Calibri"/>
                <a:cs typeface="Calibri"/>
              </a:rPr>
              <a:t>нятие Со</a:t>
            </a:r>
            <a:r>
              <a:rPr sz="1200" b="1" spc="-10" dirty="0">
                <a:latin typeface="Calibri"/>
                <a:cs typeface="Calibri"/>
              </a:rPr>
              <a:t>в</a:t>
            </a:r>
            <a:r>
              <a:rPr sz="1200" b="1" spc="-5" dirty="0">
                <a:latin typeface="Calibri"/>
                <a:cs typeface="Calibri"/>
              </a:rPr>
              <a:t>е</a:t>
            </a:r>
            <a:r>
              <a:rPr sz="1200" b="1" spc="-15" dirty="0">
                <a:latin typeface="Calibri"/>
                <a:cs typeface="Calibri"/>
              </a:rPr>
              <a:t>т</a:t>
            </a:r>
            <a:r>
              <a:rPr sz="1200" b="1" dirty="0">
                <a:latin typeface="Calibri"/>
                <a:cs typeface="Calibri"/>
              </a:rPr>
              <a:t>ом</a:t>
            </a:r>
            <a:r>
              <a:rPr sz="1200" b="1" spc="-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МО </a:t>
            </a:r>
            <a:r>
              <a:rPr sz="1200" b="1" spc="-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ЩР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5553075" y="3676650"/>
            <a:ext cx="285750" cy="32385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781675" y="3086100"/>
            <a:ext cx="923925" cy="1495425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5912611" y="3247161"/>
            <a:ext cx="680720" cy="115379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 marR="5080" indent="2540" algn="ctr">
              <a:lnSpc>
                <a:spcPts val="1320"/>
              </a:lnSpc>
            </a:pPr>
            <a:r>
              <a:rPr sz="1200" b="1" dirty="0">
                <a:latin typeface="Calibri"/>
                <a:cs typeface="Calibri"/>
              </a:rPr>
              <a:t>П</a:t>
            </a:r>
            <a:r>
              <a:rPr sz="1200" b="1" spc="-25" dirty="0">
                <a:latin typeface="Calibri"/>
                <a:cs typeface="Calibri"/>
              </a:rPr>
              <a:t>о</a:t>
            </a:r>
            <a:r>
              <a:rPr sz="1200" b="1" dirty="0">
                <a:latin typeface="Calibri"/>
                <a:cs typeface="Calibri"/>
              </a:rPr>
              <a:t>д</a:t>
            </a:r>
            <a:r>
              <a:rPr sz="1200" b="1" spc="-10" dirty="0">
                <a:latin typeface="Calibri"/>
                <a:cs typeface="Calibri"/>
              </a:rPr>
              <a:t>п</a:t>
            </a:r>
            <a:r>
              <a:rPr sz="1200" b="1" dirty="0">
                <a:latin typeface="Calibri"/>
                <a:cs typeface="Calibri"/>
              </a:rPr>
              <a:t>исан</a:t>
            </a:r>
            <a:r>
              <a:rPr sz="1200" b="1" spc="5" dirty="0">
                <a:latin typeface="Calibri"/>
                <a:cs typeface="Calibri"/>
              </a:rPr>
              <a:t>и</a:t>
            </a:r>
            <a:r>
              <a:rPr sz="1200" b="1" dirty="0">
                <a:latin typeface="Calibri"/>
                <a:cs typeface="Calibri"/>
              </a:rPr>
              <a:t>е </a:t>
            </a:r>
            <a:r>
              <a:rPr sz="1200" b="1" spc="-55" dirty="0">
                <a:latin typeface="Calibri"/>
                <a:cs typeface="Calibri"/>
              </a:rPr>
              <a:t>г</a:t>
            </a:r>
            <a:r>
              <a:rPr sz="1200" b="1" dirty="0">
                <a:latin typeface="Calibri"/>
                <a:cs typeface="Calibri"/>
              </a:rPr>
              <a:t>л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spc="-10" dirty="0">
                <a:latin typeface="Calibri"/>
                <a:cs typeface="Calibri"/>
              </a:rPr>
              <a:t>в</a:t>
            </a:r>
            <a:r>
              <a:rPr sz="1200" b="1" dirty="0">
                <a:latin typeface="Calibri"/>
                <a:cs typeface="Calibri"/>
              </a:rPr>
              <a:t>ой </a:t>
            </a:r>
            <a:r>
              <a:rPr sz="1200" b="1" spc="-20" dirty="0">
                <a:latin typeface="Calibri"/>
                <a:cs typeface="Calibri"/>
              </a:rPr>
              <a:t>м</a:t>
            </a:r>
            <a:r>
              <a:rPr sz="1200" b="1" spc="-5" dirty="0">
                <a:latin typeface="Calibri"/>
                <a:cs typeface="Calibri"/>
              </a:rPr>
              <a:t>у</a:t>
            </a:r>
            <a:r>
              <a:rPr sz="1200" b="1" dirty="0">
                <a:latin typeface="Calibri"/>
                <a:cs typeface="Calibri"/>
              </a:rPr>
              <a:t>ницип</a:t>
            </a:r>
            <a:r>
              <a:rPr sz="1200" b="1" spc="-10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л</a:t>
            </a:r>
            <a:r>
              <a:rPr sz="1200" b="1" spc="-10" dirty="0">
                <a:latin typeface="Calibri"/>
                <a:cs typeface="Calibri"/>
              </a:rPr>
              <a:t>ь</a:t>
            </a:r>
            <a:r>
              <a:rPr sz="1200" b="1" dirty="0">
                <a:latin typeface="Calibri"/>
                <a:cs typeface="Calibri"/>
              </a:rPr>
              <a:t>но</a:t>
            </a:r>
            <a:r>
              <a:rPr sz="1200" b="1" spc="-20" dirty="0">
                <a:latin typeface="Calibri"/>
                <a:cs typeface="Calibri"/>
              </a:rPr>
              <a:t>г</a:t>
            </a:r>
            <a:r>
              <a:rPr sz="1200" b="1" dirty="0">
                <a:latin typeface="Calibri"/>
                <a:cs typeface="Calibri"/>
              </a:rPr>
              <a:t>о обр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зо</a:t>
            </a:r>
            <a:r>
              <a:rPr sz="1200" b="1" spc="-10" dirty="0">
                <a:latin typeface="Calibri"/>
                <a:cs typeface="Calibri"/>
              </a:rPr>
              <a:t>в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ния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419225" y="1857375"/>
            <a:ext cx="4219575" cy="4953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2400300" y="2352675"/>
            <a:ext cx="2047875" cy="49530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470404" y="2398776"/>
            <a:ext cx="435863" cy="344424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622804" y="2398776"/>
            <a:ext cx="1763268" cy="344424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616707" y="2536444"/>
            <a:ext cx="81280" cy="130175"/>
          </a:xfrm>
          <a:custGeom>
            <a:avLst/>
            <a:gdLst/>
            <a:ahLst/>
            <a:cxnLst/>
            <a:rect l="l" t="t" r="r" b="b"/>
            <a:pathLst>
              <a:path w="81280" h="130175">
                <a:moveTo>
                  <a:pt x="72136" y="99314"/>
                </a:moveTo>
                <a:lnTo>
                  <a:pt x="61086" y="99314"/>
                </a:lnTo>
                <a:lnTo>
                  <a:pt x="57150" y="100457"/>
                </a:lnTo>
                <a:lnTo>
                  <a:pt x="54991" y="102489"/>
                </a:lnTo>
                <a:lnTo>
                  <a:pt x="52832" y="104648"/>
                </a:lnTo>
                <a:lnTo>
                  <a:pt x="51908" y="108458"/>
                </a:lnTo>
                <a:lnTo>
                  <a:pt x="51816" y="120777"/>
                </a:lnTo>
                <a:lnTo>
                  <a:pt x="52832" y="124714"/>
                </a:lnTo>
                <a:lnTo>
                  <a:pt x="54991" y="126746"/>
                </a:lnTo>
                <a:lnTo>
                  <a:pt x="57023" y="128905"/>
                </a:lnTo>
                <a:lnTo>
                  <a:pt x="60833" y="129921"/>
                </a:lnTo>
                <a:lnTo>
                  <a:pt x="72009" y="129921"/>
                </a:lnTo>
                <a:lnTo>
                  <a:pt x="75819" y="128905"/>
                </a:lnTo>
                <a:lnTo>
                  <a:pt x="80137" y="124587"/>
                </a:lnTo>
                <a:lnTo>
                  <a:pt x="81089" y="120777"/>
                </a:lnTo>
                <a:lnTo>
                  <a:pt x="81153" y="108458"/>
                </a:lnTo>
                <a:lnTo>
                  <a:pt x="80137" y="104521"/>
                </a:lnTo>
                <a:lnTo>
                  <a:pt x="77978" y="102489"/>
                </a:lnTo>
                <a:lnTo>
                  <a:pt x="75946" y="100330"/>
                </a:lnTo>
                <a:lnTo>
                  <a:pt x="72136" y="99314"/>
                </a:lnTo>
                <a:close/>
              </a:path>
              <a:path w="81280" h="130175">
                <a:moveTo>
                  <a:pt x="13081" y="0"/>
                </a:moveTo>
                <a:lnTo>
                  <a:pt x="0" y="3429"/>
                </a:lnTo>
                <a:lnTo>
                  <a:pt x="0" y="125730"/>
                </a:lnTo>
                <a:lnTo>
                  <a:pt x="6858" y="128905"/>
                </a:lnTo>
                <a:lnTo>
                  <a:pt x="8509" y="129159"/>
                </a:lnTo>
                <a:lnTo>
                  <a:pt x="17780" y="129159"/>
                </a:lnTo>
                <a:lnTo>
                  <a:pt x="19431" y="128905"/>
                </a:lnTo>
                <a:lnTo>
                  <a:pt x="21082" y="128778"/>
                </a:lnTo>
                <a:lnTo>
                  <a:pt x="26162" y="125730"/>
                </a:lnTo>
                <a:lnTo>
                  <a:pt x="26162" y="3429"/>
                </a:lnTo>
                <a:lnTo>
                  <a:pt x="17780" y="127"/>
                </a:lnTo>
                <a:lnTo>
                  <a:pt x="13081" y="0"/>
                </a:lnTo>
                <a:close/>
              </a:path>
            </a:pathLst>
          </a:custGeom>
          <a:solidFill>
            <a:srgbClr val="F4F0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668523" y="2635757"/>
            <a:ext cx="29845" cy="31115"/>
          </a:xfrm>
          <a:custGeom>
            <a:avLst/>
            <a:gdLst/>
            <a:ahLst/>
            <a:cxnLst/>
            <a:rect l="l" t="t" r="r" b="b"/>
            <a:pathLst>
              <a:path w="29844" h="31114">
                <a:moveTo>
                  <a:pt x="14858" y="0"/>
                </a:moveTo>
                <a:lnTo>
                  <a:pt x="20319" y="0"/>
                </a:lnTo>
                <a:lnTo>
                  <a:pt x="24129" y="1016"/>
                </a:lnTo>
                <a:lnTo>
                  <a:pt x="26161" y="3175"/>
                </a:lnTo>
                <a:lnTo>
                  <a:pt x="28320" y="5207"/>
                </a:lnTo>
                <a:lnTo>
                  <a:pt x="29336" y="9144"/>
                </a:lnTo>
                <a:lnTo>
                  <a:pt x="29336" y="15113"/>
                </a:lnTo>
                <a:lnTo>
                  <a:pt x="29336" y="21209"/>
                </a:lnTo>
                <a:lnTo>
                  <a:pt x="28320" y="25273"/>
                </a:lnTo>
                <a:lnTo>
                  <a:pt x="26161" y="27432"/>
                </a:lnTo>
                <a:lnTo>
                  <a:pt x="24002" y="29591"/>
                </a:lnTo>
                <a:lnTo>
                  <a:pt x="20192" y="30607"/>
                </a:lnTo>
                <a:lnTo>
                  <a:pt x="14604" y="30607"/>
                </a:lnTo>
                <a:lnTo>
                  <a:pt x="9016" y="30607"/>
                </a:lnTo>
                <a:lnTo>
                  <a:pt x="5206" y="29591"/>
                </a:lnTo>
                <a:lnTo>
                  <a:pt x="3174" y="27432"/>
                </a:lnTo>
                <a:lnTo>
                  <a:pt x="1015" y="25400"/>
                </a:lnTo>
                <a:lnTo>
                  <a:pt x="0" y="21463"/>
                </a:lnTo>
                <a:lnTo>
                  <a:pt x="0" y="15621"/>
                </a:lnTo>
                <a:lnTo>
                  <a:pt x="0" y="9525"/>
                </a:lnTo>
                <a:lnTo>
                  <a:pt x="1015" y="5334"/>
                </a:lnTo>
                <a:lnTo>
                  <a:pt x="3174" y="3175"/>
                </a:lnTo>
                <a:lnTo>
                  <a:pt x="5333" y="1143"/>
                </a:lnTo>
                <a:lnTo>
                  <a:pt x="9270" y="0"/>
                </a:lnTo>
                <a:lnTo>
                  <a:pt x="14858" y="0"/>
                </a:lnTo>
                <a:close/>
              </a:path>
            </a:pathLst>
          </a:custGeom>
          <a:ln w="12192">
            <a:solidFill>
              <a:srgbClr val="05469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2616707" y="2536444"/>
            <a:ext cx="26670" cy="129539"/>
          </a:xfrm>
          <a:custGeom>
            <a:avLst/>
            <a:gdLst/>
            <a:ahLst/>
            <a:cxnLst/>
            <a:rect l="l" t="t" r="r" b="b"/>
            <a:pathLst>
              <a:path w="26669" h="129539">
                <a:moveTo>
                  <a:pt x="13081" y="0"/>
                </a:moveTo>
                <a:lnTo>
                  <a:pt x="15621" y="0"/>
                </a:lnTo>
                <a:lnTo>
                  <a:pt x="17780" y="127"/>
                </a:lnTo>
                <a:lnTo>
                  <a:pt x="26162" y="3429"/>
                </a:lnTo>
                <a:lnTo>
                  <a:pt x="26162" y="4191"/>
                </a:lnTo>
                <a:lnTo>
                  <a:pt x="26162" y="125095"/>
                </a:lnTo>
                <a:lnTo>
                  <a:pt x="26162" y="125730"/>
                </a:lnTo>
                <a:lnTo>
                  <a:pt x="25908" y="126365"/>
                </a:lnTo>
                <a:lnTo>
                  <a:pt x="25526" y="126873"/>
                </a:lnTo>
                <a:lnTo>
                  <a:pt x="25146" y="127381"/>
                </a:lnTo>
                <a:lnTo>
                  <a:pt x="24384" y="127762"/>
                </a:lnTo>
                <a:lnTo>
                  <a:pt x="23368" y="128143"/>
                </a:lnTo>
                <a:lnTo>
                  <a:pt x="22351" y="128524"/>
                </a:lnTo>
                <a:lnTo>
                  <a:pt x="21082" y="128778"/>
                </a:lnTo>
                <a:lnTo>
                  <a:pt x="19431" y="128905"/>
                </a:lnTo>
                <a:lnTo>
                  <a:pt x="17780" y="129159"/>
                </a:lnTo>
                <a:lnTo>
                  <a:pt x="15621" y="129286"/>
                </a:lnTo>
                <a:lnTo>
                  <a:pt x="13081" y="129286"/>
                </a:lnTo>
                <a:lnTo>
                  <a:pt x="10541" y="129286"/>
                </a:lnTo>
                <a:lnTo>
                  <a:pt x="8509" y="129159"/>
                </a:lnTo>
                <a:lnTo>
                  <a:pt x="6858" y="128905"/>
                </a:lnTo>
                <a:lnTo>
                  <a:pt x="5080" y="128778"/>
                </a:lnTo>
                <a:lnTo>
                  <a:pt x="3809" y="128524"/>
                </a:lnTo>
                <a:lnTo>
                  <a:pt x="2793" y="128143"/>
                </a:lnTo>
                <a:lnTo>
                  <a:pt x="1777" y="127762"/>
                </a:lnTo>
                <a:lnTo>
                  <a:pt x="1142" y="127381"/>
                </a:lnTo>
                <a:lnTo>
                  <a:pt x="634" y="126873"/>
                </a:lnTo>
                <a:lnTo>
                  <a:pt x="253" y="126365"/>
                </a:lnTo>
                <a:lnTo>
                  <a:pt x="0" y="125730"/>
                </a:lnTo>
                <a:lnTo>
                  <a:pt x="0" y="125095"/>
                </a:lnTo>
                <a:lnTo>
                  <a:pt x="0" y="4191"/>
                </a:lnTo>
                <a:lnTo>
                  <a:pt x="0" y="3429"/>
                </a:lnTo>
                <a:lnTo>
                  <a:pt x="253" y="2921"/>
                </a:lnTo>
                <a:lnTo>
                  <a:pt x="10541" y="0"/>
                </a:lnTo>
                <a:lnTo>
                  <a:pt x="13081" y="0"/>
                </a:lnTo>
                <a:close/>
              </a:path>
            </a:pathLst>
          </a:custGeom>
          <a:ln w="12192">
            <a:solidFill>
              <a:srgbClr val="05469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2763011" y="2528697"/>
            <a:ext cx="1468882" cy="14471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78536" y="2772155"/>
            <a:ext cx="336804" cy="30022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645920" y="2772155"/>
            <a:ext cx="336804" cy="30022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2718816" y="2772155"/>
            <a:ext cx="336804" cy="300227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3884676" y="2772155"/>
            <a:ext cx="336803" cy="300227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050535" y="2772155"/>
            <a:ext cx="336803" cy="300227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6044184" y="2772155"/>
            <a:ext cx="336803" cy="300227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/>
          <p:nvPr/>
        </p:nvSpPr>
        <p:spPr>
          <a:xfrm>
            <a:off x="578916" y="2851911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1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746630" y="2851911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2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2819780" y="2851911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3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3985640" y="2851911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4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5151882" y="2851911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5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6145784" y="2851911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6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2543175" y="4572000"/>
            <a:ext cx="1695450" cy="495300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2609088" y="4613147"/>
            <a:ext cx="489204" cy="344424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2814827" y="4613147"/>
            <a:ext cx="1362455" cy="344424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2755138" y="4750942"/>
            <a:ext cx="134620" cy="130175"/>
          </a:xfrm>
          <a:custGeom>
            <a:avLst/>
            <a:gdLst/>
            <a:ahLst/>
            <a:cxnLst/>
            <a:rect l="l" t="t" r="r" b="b"/>
            <a:pathLst>
              <a:path w="134619" h="130175">
                <a:moveTo>
                  <a:pt x="125475" y="99440"/>
                </a:moveTo>
                <a:lnTo>
                  <a:pt x="114299" y="99440"/>
                </a:lnTo>
                <a:lnTo>
                  <a:pt x="110489" y="100456"/>
                </a:lnTo>
                <a:lnTo>
                  <a:pt x="108330" y="102615"/>
                </a:lnTo>
                <a:lnTo>
                  <a:pt x="106171" y="104647"/>
                </a:lnTo>
                <a:lnTo>
                  <a:pt x="105217" y="108584"/>
                </a:lnTo>
                <a:lnTo>
                  <a:pt x="105155" y="120903"/>
                </a:lnTo>
                <a:lnTo>
                  <a:pt x="106171" y="124840"/>
                </a:lnTo>
                <a:lnTo>
                  <a:pt x="108330" y="126872"/>
                </a:lnTo>
                <a:lnTo>
                  <a:pt x="110362" y="128904"/>
                </a:lnTo>
                <a:lnTo>
                  <a:pt x="114172" y="130047"/>
                </a:lnTo>
                <a:lnTo>
                  <a:pt x="125348" y="130047"/>
                </a:lnTo>
                <a:lnTo>
                  <a:pt x="134492" y="108584"/>
                </a:lnTo>
                <a:lnTo>
                  <a:pt x="133476" y="104647"/>
                </a:lnTo>
                <a:lnTo>
                  <a:pt x="129285" y="100456"/>
                </a:lnTo>
                <a:lnTo>
                  <a:pt x="125475" y="99440"/>
                </a:lnTo>
                <a:close/>
              </a:path>
              <a:path w="134619" h="130175">
                <a:moveTo>
                  <a:pt x="66420" y="0"/>
                </a:moveTo>
                <a:lnTo>
                  <a:pt x="61848" y="126"/>
                </a:lnTo>
                <a:lnTo>
                  <a:pt x="60197" y="380"/>
                </a:lnTo>
                <a:lnTo>
                  <a:pt x="58546" y="507"/>
                </a:lnTo>
                <a:lnTo>
                  <a:pt x="53339" y="3555"/>
                </a:lnTo>
                <a:lnTo>
                  <a:pt x="53339" y="125856"/>
                </a:lnTo>
                <a:lnTo>
                  <a:pt x="63880" y="129285"/>
                </a:lnTo>
                <a:lnTo>
                  <a:pt x="68960" y="129285"/>
                </a:lnTo>
                <a:lnTo>
                  <a:pt x="78866" y="126872"/>
                </a:lnTo>
                <a:lnTo>
                  <a:pt x="79247" y="126364"/>
                </a:lnTo>
                <a:lnTo>
                  <a:pt x="79501" y="125856"/>
                </a:lnTo>
                <a:lnTo>
                  <a:pt x="79501" y="3555"/>
                </a:lnTo>
                <a:lnTo>
                  <a:pt x="72770" y="380"/>
                </a:lnTo>
                <a:lnTo>
                  <a:pt x="71119" y="126"/>
                </a:lnTo>
                <a:lnTo>
                  <a:pt x="66420" y="0"/>
                </a:lnTo>
                <a:close/>
              </a:path>
              <a:path w="134619" h="130175">
                <a:moveTo>
                  <a:pt x="13080" y="0"/>
                </a:moveTo>
                <a:lnTo>
                  <a:pt x="8508" y="126"/>
                </a:lnTo>
                <a:lnTo>
                  <a:pt x="6857" y="380"/>
                </a:lnTo>
                <a:lnTo>
                  <a:pt x="5206" y="507"/>
                </a:lnTo>
                <a:lnTo>
                  <a:pt x="0" y="3555"/>
                </a:lnTo>
                <a:lnTo>
                  <a:pt x="0" y="125856"/>
                </a:lnTo>
                <a:lnTo>
                  <a:pt x="10540" y="129285"/>
                </a:lnTo>
                <a:lnTo>
                  <a:pt x="15620" y="129285"/>
                </a:lnTo>
                <a:lnTo>
                  <a:pt x="25526" y="126872"/>
                </a:lnTo>
                <a:lnTo>
                  <a:pt x="25907" y="126364"/>
                </a:lnTo>
                <a:lnTo>
                  <a:pt x="26161" y="125856"/>
                </a:lnTo>
                <a:lnTo>
                  <a:pt x="26161" y="3555"/>
                </a:lnTo>
                <a:lnTo>
                  <a:pt x="19430" y="380"/>
                </a:lnTo>
                <a:lnTo>
                  <a:pt x="17779" y="126"/>
                </a:lnTo>
                <a:lnTo>
                  <a:pt x="13080" y="0"/>
                </a:lnTo>
                <a:close/>
              </a:path>
            </a:pathLst>
          </a:custGeom>
          <a:solidFill>
            <a:srgbClr val="F4F0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2860294" y="4850384"/>
            <a:ext cx="29845" cy="31115"/>
          </a:xfrm>
          <a:custGeom>
            <a:avLst/>
            <a:gdLst/>
            <a:ahLst/>
            <a:cxnLst/>
            <a:rect l="l" t="t" r="r" b="b"/>
            <a:pathLst>
              <a:path w="29844" h="31114">
                <a:moveTo>
                  <a:pt x="14858" y="0"/>
                </a:moveTo>
                <a:lnTo>
                  <a:pt x="20319" y="0"/>
                </a:lnTo>
                <a:lnTo>
                  <a:pt x="24129" y="1016"/>
                </a:lnTo>
                <a:lnTo>
                  <a:pt x="26161" y="3048"/>
                </a:lnTo>
                <a:lnTo>
                  <a:pt x="28320" y="5207"/>
                </a:lnTo>
                <a:lnTo>
                  <a:pt x="29336" y="9144"/>
                </a:lnTo>
                <a:lnTo>
                  <a:pt x="29336" y="14986"/>
                </a:lnTo>
                <a:lnTo>
                  <a:pt x="29336" y="21209"/>
                </a:lnTo>
                <a:lnTo>
                  <a:pt x="28320" y="25273"/>
                </a:lnTo>
                <a:lnTo>
                  <a:pt x="26161" y="27432"/>
                </a:lnTo>
                <a:lnTo>
                  <a:pt x="24002" y="29463"/>
                </a:lnTo>
                <a:lnTo>
                  <a:pt x="20192" y="30607"/>
                </a:lnTo>
                <a:lnTo>
                  <a:pt x="14604" y="30607"/>
                </a:lnTo>
                <a:lnTo>
                  <a:pt x="9016" y="30607"/>
                </a:lnTo>
                <a:lnTo>
                  <a:pt x="5206" y="29463"/>
                </a:lnTo>
                <a:lnTo>
                  <a:pt x="3174" y="27432"/>
                </a:lnTo>
                <a:lnTo>
                  <a:pt x="1015" y="25400"/>
                </a:lnTo>
                <a:lnTo>
                  <a:pt x="0" y="21463"/>
                </a:lnTo>
                <a:lnTo>
                  <a:pt x="0" y="15621"/>
                </a:lnTo>
                <a:lnTo>
                  <a:pt x="0" y="9398"/>
                </a:lnTo>
                <a:lnTo>
                  <a:pt x="1015" y="5207"/>
                </a:lnTo>
                <a:lnTo>
                  <a:pt x="3174" y="3175"/>
                </a:lnTo>
                <a:lnTo>
                  <a:pt x="5333" y="1016"/>
                </a:lnTo>
                <a:lnTo>
                  <a:pt x="9143" y="0"/>
                </a:lnTo>
                <a:lnTo>
                  <a:pt x="14858" y="0"/>
                </a:lnTo>
                <a:close/>
              </a:path>
            </a:pathLst>
          </a:custGeom>
          <a:ln w="12192">
            <a:solidFill>
              <a:srgbClr val="05469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2808477" y="4750942"/>
            <a:ext cx="26670" cy="129539"/>
          </a:xfrm>
          <a:custGeom>
            <a:avLst/>
            <a:gdLst/>
            <a:ahLst/>
            <a:cxnLst/>
            <a:rect l="l" t="t" r="r" b="b"/>
            <a:pathLst>
              <a:path w="26669" h="129539">
                <a:moveTo>
                  <a:pt x="13081" y="0"/>
                </a:moveTo>
                <a:lnTo>
                  <a:pt x="15621" y="0"/>
                </a:lnTo>
                <a:lnTo>
                  <a:pt x="17780" y="126"/>
                </a:lnTo>
                <a:lnTo>
                  <a:pt x="19431" y="380"/>
                </a:lnTo>
                <a:lnTo>
                  <a:pt x="21082" y="507"/>
                </a:lnTo>
                <a:lnTo>
                  <a:pt x="25526" y="2412"/>
                </a:lnTo>
                <a:lnTo>
                  <a:pt x="25908" y="2920"/>
                </a:lnTo>
                <a:lnTo>
                  <a:pt x="26162" y="3555"/>
                </a:lnTo>
                <a:lnTo>
                  <a:pt x="26162" y="4190"/>
                </a:lnTo>
                <a:lnTo>
                  <a:pt x="26162" y="125094"/>
                </a:lnTo>
                <a:lnTo>
                  <a:pt x="26162" y="125856"/>
                </a:lnTo>
                <a:lnTo>
                  <a:pt x="25908" y="126364"/>
                </a:lnTo>
                <a:lnTo>
                  <a:pt x="25526" y="126872"/>
                </a:lnTo>
                <a:lnTo>
                  <a:pt x="25146" y="127507"/>
                </a:lnTo>
                <a:lnTo>
                  <a:pt x="15621" y="129285"/>
                </a:lnTo>
                <a:lnTo>
                  <a:pt x="13081" y="129285"/>
                </a:lnTo>
                <a:lnTo>
                  <a:pt x="10541" y="129285"/>
                </a:lnTo>
                <a:lnTo>
                  <a:pt x="0" y="125856"/>
                </a:lnTo>
                <a:lnTo>
                  <a:pt x="0" y="125094"/>
                </a:lnTo>
                <a:lnTo>
                  <a:pt x="0" y="4190"/>
                </a:lnTo>
                <a:lnTo>
                  <a:pt x="0" y="3555"/>
                </a:lnTo>
                <a:lnTo>
                  <a:pt x="253" y="2920"/>
                </a:lnTo>
                <a:lnTo>
                  <a:pt x="6858" y="380"/>
                </a:lnTo>
                <a:lnTo>
                  <a:pt x="8509" y="126"/>
                </a:lnTo>
                <a:lnTo>
                  <a:pt x="10541" y="0"/>
                </a:lnTo>
                <a:lnTo>
                  <a:pt x="13081" y="0"/>
                </a:lnTo>
                <a:close/>
              </a:path>
            </a:pathLst>
          </a:custGeom>
          <a:ln w="12192">
            <a:solidFill>
              <a:srgbClr val="05469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2755138" y="4750942"/>
            <a:ext cx="26670" cy="129539"/>
          </a:xfrm>
          <a:custGeom>
            <a:avLst/>
            <a:gdLst/>
            <a:ahLst/>
            <a:cxnLst/>
            <a:rect l="l" t="t" r="r" b="b"/>
            <a:pathLst>
              <a:path w="26669" h="129539">
                <a:moveTo>
                  <a:pt x="13080" y="0"/>
                </a:moveTo>
                <a:lnTo>
                  <a:pt x="15620" y="0"/>
                </a:lnTo>
                <a:lnTo>
                  <a:pt x="17779" y="126"/>
                </a:lnTo>
                <a:lnTo>
                  <a:pt x="19430" y="380"/>
                </a:lnTo>
                <a:lnTo>
                  <a:pt x="21081" y="507"/>
                </a:lnTo>
                <a:lnTo>
                  <a:pt x="25526" y="2412"/>
                </a:lnTo>
                <a:lnTo>
                  <a:pt x="25907" y="2920"/>
                </a:lnTo>
                <a:lnTo>
                  <a:pt x="26161" y="3555"/>
                </a:lnTo>
                <a:lnTo>
                  <a:pt x="26161" y="4190"/>
                </a:lnTo>
                <a:lnTo>
                  <a:pt x="26161" y="125094"/>
                </a:lnTo>
                <a:lnTo>
                  <a:pt x="26161" y="125856"/>
                </a:lnTo>
                <a:lnTo>
                  <a:pt x="25907" y="126364"/>
                </a:lnTo>
                <a:lnTo>
                  <a:pt x="25526" y="126872"/>
                </a:lnTo>
                <a:lnTo>
                  <a:pt x="25145" y="127507"/>
                </a:lnTo>
                <a:lnTo>
                  <a:pt x="15620" y="129285"/>
                </a:lnTo>
                <a:lnTo>
                  <a:pt x="13080" y="129285"/>
                </a:lnTo>
                <a:lnTo>
                  <a:pt x="10540" y="129285"/>
                </a:lnTo>
                <a:lnTo>
                  <a:pt x="0" y="125856"/>
                </a:lnTo>
                <a:lnTo>
                  <a:pt x="0" y="125094"/>
                </a:lnTo>
                <a:lnTo>
                  <a:pt x="0" y="4190"/>
                </a:lnTo>
                <a:lnTo>
                  <a:pt x="0" y="3555"/>
                </a:lnTo>
                <a:lnTo>
                  <a:pt x="253" y="2920"/>
                </a:lnTo>
                <a:lnTo>
                  <a:pt x="6857" y="380"/>
                </a:lnTo>
                <a:lnTo>
                  <a:pt x="8508" y="126"/>
                </a:lnTo>
                <a:lnTo>
                  <a:pt x="10540" y="0"/>
                </a:lnTo>
                <a:lnTo>
                  <a:pt x="13080" y="0"/>
                </a:lnTo>
                <a:close/>
              </a:path>
            </a:pathLst>
          </a:custGeom>
          <a:ln w="12192">
            <a:solidFill>
              <a:srgbClr val="05469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2954782" y="4744846"/>
            <a:ext cx="1069213" cy="143128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647700" y="5238750"/>
            <a:ext cx="1209675" cy="1485900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 txBox="1"/>
          <p:nvPr/>
        </p:nvSpPr>
        <p:spPr>
          <a:xfrm>
            <a:off x="923950" y="5547486"/>
            <a:ext cx="680720" cy="839469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21590" marR="5080" indent="-9525" algn="just">
              <a:lnSpc>
                <a:spcPts val="1320"/>
              </a:lnSpc>
            </a:pPr>
            <a:r>
              <a:rPr sz="1200" b="1" dirty="0">
                <a:latin typeface="Calibri"/>
                <a:cs typeface="Calibri"/>
              </a:rPr>
              <a:t>З</a:t>
            </a:r>
            <a:r>
              <a:rPr sz="1200" b="1" spc="-10" dirty="0">
                <a:latin typeface="Calibri"/>
                <a:cs typeface="Calibri"/>
              </a:rPr>
              <a:t>ак</a:t>
            </a:r>
            <a:r>
              <a:rPr sz="1200" b="1" dirty="0">
                <a:latin typeface="Calibri"/>
                <a:cs typeface="Calibri"/>
              </a:rPr>
              <a:t>л</a:t>
            </a:r>
            <a:r>
              <a:rPr sz="1200" b="1" spc="-5" dirty="0">
                <a:latin typeface="Calibri"/>
                <a:cs typeface="Calibri"/>
              </a:rPr>
              <a:t>ю</a:t>
            </a:r>
            <a:r>
              <a:rPr sz="1200" b="1" dirty="0">
                <a:latin typeface="Calibri"/>
                <a:cs typeface="Calibri"/>
              </a:rPr>
              <a:t>чение </a:t>
            </a:r>
            <a:r>
              <a:rPr sz="1200" b="1" spc="-30" dirty="0">
                <a:latin typeface="Calibri"/>
                <a:cs typeface="Calibri"/>
              </a:rPr>
              <a:t>к</a:t>
            </a:r>
            <a:r>
              <a:rPr sz="1200" b="1" dirty="0">
                <a:latin typeface="Calibri"/>
                <a:cs typeface="Calibri"/>
              </a:rPr>
              <a:t>о</a:t>
            </a:r>
            <a:r>
              <a:rPr sz="1200" b="1" spc="5" dirty="0">
                <a:latin typeface="Calibri"/>
                <a:cs typeface="Calibri"/>
              </a:rPr>
              <a:t>н</a:t>
            </a:r>
            <a:r>
              <a:rPr sz="1200" b="1" dirty="0">
                <a:latin typeface="Calibri"/>
                <a:cs typeface="Calibri"/>
              </a:rPr>
              <a:t>тр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spc="-10" dirty="0">
                <a:latin typeface="Calibri"/>
                <a:cs typeface="Calibri"/>
              </a:rPr>
              <a:t>к</a:t>
            </a:r>
            <a:r>
              <a:rPr sz="1200" b="1" spc="-15" dirty="0">
                <a:latin typeface="Calibri"/>
                <a:cs typeface="Calibri"/>
              </a:rPr>
              <a:t>т</a:t>
            </a:r>
            <a:r>
              <a:rPr sz="1200" b="1" dirty="0">
                <a:latin typeface="Calibri"/>
                <a:cs typeface="Calibri"/>
              </a:rPr>
              <a:t>о</a:t>
            </a:r>
            <a:r>
              <a:rPr sz="1200" b="1" spc="-5" dirty="0">
                <a:latin typeface="Calibri"/>
                <a:cs typeface="Calibri"/>
              </a:rPr>
              <a:t>в</a:t>
            </a:r>
            <a:r>
              <a:rPr sz="1200" b="1" dirty="0">
                <a:latin typeface="Calibri"/>
                <a:cs typeface="Calibri"/>
              </a:rPr>
              <a:t>, </a:t>
            </a:r>
            <a:r>
              <a:rPr sz="1200" b="1" spc="-15" dirty="0">
                <a:latin typeface="Calibri"/>
                <a:cs typeface="Calibri"/>
              </a:rPr>
              <a:t>д</a:t>
            </a:r>
            <a:r>
              <a:rPr sz="1200" b="1" dirty="0">
                <a:latin typeface="Calibri"/>
                <a:cs typeface="Calibri"/>
              </a:rPr>
              <a:t>о</a:t>
            </a:r>
            <a:r>
              <a:rPr sz="1200" b="1" spc="-20" dirty="0">
                <a:latin typeface="Calibri"/>
                <a:cs typeface="Calibri"/>
              </a:rPr>
              <a:t>г</a:t>
            </a:r>
            <a:r>
              <a:rPr sz="1200" b="1" dirty="0">
                <a:latin typeface="Calibri"/>
                <a:cs typeface="Calibri"/>
              </a:rPr>
              <a:t>о</a:t>
            </a:r>
            <a:r>
              <a:rPr sz="1200" b="1" spc="-5" dirty="0">
                <a:latin typeface="Calibri"/>
                <a:cs typeface="Calibri"/>
              </a:rPr>
              <a:t>в</a:t>
            </a:r>
            <a:r>
              <a:rPr sz="1200" b="1" dirty="0">
                <a:latin typeface="Calibri"/>
                <a:cs typeface="Calibri"/>
              </a:rPr>
              <a:t>оро</a:t>
            </a:r>
            <a:r>
              <a:rPr sz="1200" b="1" spc="-5" dirty="0">
                <a:latin typeface="Calibri"/>
                <a:cs typeface="Calibri"/>
              </a:rPr>
              <a:t>в</a:t>
            </a:r>
            <a:r>
              <a:rPr sz="1200" b="1" dirty="0">
                <a:latin typeface="Calibri"/>
                <a:cs typeface="Calibri"/>
              </a:rPr>
              <a:t>, со</a:t>
            </a:r>
            <a:r>
              <a:rPr sz="1200" b="1" spc="-55" dirty="0">
                <a:latin typeface="Calibri"/>
                <a:cs typeface="Calibri"/>
              </a:rPr>
              <a:t>г</a:t>
            </a:r>
            <a:r>
              <a:rPr sz="1200" b="1" dirty="0">
                <a:latin typeface="Calibri"/>
                <a:cs typeface="Calibri"/>
              </a:rPr>
              <a:t>л</a:t>
            </a:r>
            <a:r>
              <a:rPr sz="1200" b="1" spc="-5" dirty="0">
                <a:latin typeface="Calibri"/>
                <a:cs typeface="Calibri"/>
              </a:rPr>
              <a:t>аше</a:t>
            </a:r>
            <a:r>
              <a:rPr sz="1200" b="1" dirty="0">
                <a:latin typeface="Calibri"/>
                <a:cs typeface="Calibri"/>
              </a:rPr>
              <a:t>ний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1847850" y="5781675"/>
            <a:ext cx="361950" cy="400050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2181225" y="5238750"/>
            <a:ext cx="1209675" cy="1485900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 txBox="1"/>
          <p:nvPr/>
        </p:nvSpPr>
        <p:spPr>
          <a:xfrm>
            <a:off x="2625089" y="5537885"/>
            <a:ext cx="345440" cy="858519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35890" marR="5080" indent="-123825">
              <a:lnSpc>
                <a:spcPts val="1320"/>
              </a:lnSpc>
            </a:pPr>
            <a:r>
              <a:rPr sz="1200" b="1" dirty="0">
                <a:latin typeface="Calibri"/>
                <a:cs typeface="Calibri"/>
              </a:rPr>
              <a:t>Социал</a:t>
            </a:r>
            <a:r>
              <a:rPr sz="1200" b="1" spc="-5" dirty="0">
                <a:latin typeface="Calibri"/>
                <a:cs typeface="Calibri"/>
              </a:rPr>
              <a:t>ь</a:t>
            </a:r>
            <a:r>
              <a:rPr sz="1200" b="1" dirty="0">
                <a:latin typeface="Calibri"/>
                <a:cs typeface="Calibri"/>
              </a:rPr>
              <a:t>ные </a:t>
            </a:r>
            <a:r>
              <a:rPr sz="1200" b="1" spc="-10" dirty="0">
                <a:latin typeface="Calibri"/>
                <a:cs typeface="Calibri"/>
              </a:rPr>
              <a:t>в</a:t>
            </a:r>
            <a:r>
              <a:rPr sz="1200" b="1" dirty="0">
                <a:latin typeface="Calibri"/>
                <a:cs typeface="Calibri"/>
              </a:rPr>
              <a:t>ы</a:t>
            </a:r>
            <a:r>
              <a:rPr sz="1200" b="1" spc="-10" dirty="0">
                <a:latin typeface="Calibri"/>
                <a:cs typeface="Calibri"/>
              </a:rPr>
              <a:t>п</a:t>
            </a:r>
            <a:r>
              <a:rPr sz="1200" b="1" dirty="0">
                <a:latin typeface="Calibri"/>
                <a:cs typeface="Calibri"/>
              </a:rPr>
              <a:t>л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ты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3371850" y="5781675"/>
            <a:ext cx="361950" cy="400050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3695700" y="5238750"/>
            <a:ext cx="1219200" cy="1485900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 txBox="1"/>
          <p:nvPr/>
        </p:nvSpPr>
        <p:spPr>
          <a:xfrm>
            <a:off x="4239514" y="5587267"/>
            <a:ext cx="152400" cy="76009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b="1" dirty="0">
                <a:latin typeface="Calibri"/>
                <a:cs typeface="Calibri"/>
              </a:rPr>
              <a:t>О</a:t>
            </a:r>
            <a:r>
              <a:rPr sz="1000" b="1" spc="-5" dirty="0">
                <a:latin typeface="Calibri"/>
                <a:cs typeface="Calibri"/>
              </a:rPr>
              <a:t>п</a:t>
            </a:r>
            <a:r>
              <a:rPr sz="1000" b="1" dirty="0">
                <a:latin typeface="Calibri"/>
                <a:cs typeface="Calibri"/>
              </a:rPr>
              <a:t>ла</a:t>
            </a:r>
            <a:r>
              <a:rPr sz="1000" b="1" spc="-5" dirty="0">
                <a:latin typeface="Calibri"/>
                <a:cs typeface="Calibri"/>
              </a:rPr>
              <a:t>т</a:t>
            </a:r>
            <a:r>
              <a:rPr sz="1000" b="1" dirty="0">
                <a:latin typeface="Calibri"/>
                <a:cs typeface="Calibri"/>
              </a:rPr>
              <a:t>а</a:t>
            </a:r>
            <a:r>
              <a:rPr sz="1000" b="1" spc="-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тр</a:t>
            </a:r>
            <a:r>
              <a:rPr sz="1000" b="1" spc="-5" dirty="0">
                <a:latin typeface="Calibri"/>
                <a:cs typeface="Calibri"/>
              </a:rPr>
              <a:t>уд</a:t>
            </a:r>
            <a:r>
              <a:rPr sz="1000" b="1" dirty="0">
                <a:latin typeface="Calibri"/>
                <a:cs typeface="Calibri"/>
              </a:rPr>
              <a:t>а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4886325" y="5781675"/>
            <a:ext cx="352425" cy="400050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5200650" y="5238750"/>
            <a:ext cx="1219200" cy="1485900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 txBox="1"/>
          <p:nvPr/>
        </p:nvSpPr>
        <p:spPr>
          <a:xfrm>
            <a:off x="5648959" y="5526608"/>
            <a:ext cx="345440" cy="88011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33985" marR="5080" indent="-121920">
              <a:lnSpc>
                <a:spcPts val="1320"/>
              </a:lnSpc>
            </a:pPr>
            <a:r>
              <a:rPr sz="1200" b="1" dirty="0">
                <a:latin typeface="Calibri"/>
                <a:cs typeface="Calibri"/>
              </a:rPr>
              <a:t>О</a:t>
            </a:r>
            <a:r>
              <a:rPr sz="1200" b="1" spc="-5" dirty="0">
                <a:latin typeface="Calibri"/>
                <a:cs typeface="Calibri"/>
              </a:rPr>
              <a:t>п</a:t>
            </a:r>
            <a:r>
              <a:rPr sz="1200" b="1" dirty="0">
                <a:latin typeface="Calibri"/>
                <a:cs typeface="Calibri"/>
              </a:rPr>
              <a:t>л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та</a:t>
            </a:r>
            <a:r>
              <a:rPr sz="1200" b="1" spc="-1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иных р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с</a:t>
            </a:r>
            <a:r>
              <a:rPr sz="1200" b="1" spc="-25" dirty="0">
                <a:latin typeface="Calibri"/>
                <a:cs typeface="Calibri"/>
              </a:rPr>
              <a:t>хо</a:t>
            </a:r>
            <a:r>
              <a:rPr sz="1200" b="1" spc="-15" dirty="0">
                <a:latin typeface="Calibri"/>
                <a:cs typeface="Calibri"/>
              </a:rPr>
              <a:t>д</a:t>
            </a:r>
            <a:r>
              <a:rPr sz="1200" b="1" dirty="0">
                <a:latin typeface="Calibri"/>
                <a:cs typeface="Calibri"/>
              </a:rPr>
              <a:t>ов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1222044" y="5063490"/>
            <a:ext cx="10287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10" dirty="0">
                <a:latin typeface="Calibri"/>
                <a:cs typeface="Calibri"/>
              </a:rPr>
              <a:t>1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2837814" y="5063490"/>
            <a:ext cx="10287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10" dirty="0">
                <a:latin typeface="Calibri"/>
                <a:cs typeface="Calibri"/>
              </a:rPr>
              <a:t>2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4362069" y="5063490"/>
            <a:ext cx="10287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10" dirty="0">
                <a:latin typeface="Calibri"/>
                <a:cs typeface="Calibri"/>
              </a:rPr>
              <a:t>3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5886450" y="5063490"/>
            <a:ext cx="10287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10" dirty="0">
                <a:latin typeface="Calibri"/>
                <a:cs typeface="Calibri"/>
              </a:rPr>
              <a:t>4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8" name="object 68"/>
          <p:cNvSpPr/>
          <p:nvPr/>
        </p:nvSpPr>
        <p:spPr>
          <a:xfrm>
            <a:off x="2686050" y="6781800"/>
            <a:ext cx="1647825" cy="495300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2752344" y="6829043"/>
            <a:ext cx="544068" cy="344424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3012948" y="6829043"/>
            <a:ext cx="1266444" cy="344424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2893186" y="6957821"/>
            <a:ext cx="1237615" cy="144780"/>
          </a:xfrm>
          <a:prstGeom prst="rect">
            <a:avLst/>
          </a:prstGeom>
          <a:blipFill>
            <a:blip r:embed="rId3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152400" y="7524750"/>
            <a:ext cx="914400" cy="1485900"/>
          </a:xfrm>
          <a:prstGeom prst="rect">
            <a:avLst/>
          </a:prstGeom>
          <a:blipFill>
            <a:blip r:embed="rId3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 txBox="1"/>
          <p:nvPr/>
        </p:nvSpPr>
        <p:spPr>
          <a:xfrm>
            <a:off x="446633" y="7819593"/>
            <a:ext cx="345440" cy="864869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67310" marR="5080" indent="-55244">
              <a:lnSpc>
                <a:spcPts val="1320"/>
              </a:lnSpc>
            </a:pPr>
            <a:r>
              <a:rPr sz="1200" b="1" dirty="0">
                <a:latin typeface="Calibri"/>
                <a:cs typeface="Calibri"/>
              </a:rPr>
              <a:t>Соста</a:t>
            </a:r>
            <a:r>
              <a:rPr sz="1200" b="1" spc="-20" dirty="0">
                <a:latin typeface="Calibri"/>
                <a:cs typeface="Calibri"/>
              </a:rPr>
              <a:t>в</a:t>
            </a:r>
            <a:r>
              <a:rPr sz="1200" b="1" spc="5" dirty="0">
                <a:latin typeface="Calibri"/>
                <a:cs typeface="Calibri"/>
              </a:rPr>
              <a:t>л</a:t>
            </a:r>
            <a:r>
              <a:rPr sz="1200" b="1" dirty="0">
                <a:latin typeface="Calibri"/>
                <a:cs typeface="Calibri"/>
              </a:rPr>
              <a:t>е</a:t>
            </a:r>
            <a:r>
              <a:rPr sz="1200" b="1" spc="5" dirty="0">
                <a:latin typeface="Calibri"/>
                <a:cs typeface="Calibri"/>
              </a:rPr>
              <a:t>н</a:t>
            </a:r>
            <a:r>
              <a:rPr sz="1200" b="1" dirty="0">
                <a:latin typeface="Calibri"/>
                <a:cs typeface="Calibri"/>
              </a:rPr>
              <a:t>ие от</a:t>
            </a:r>
            <a:r>
              <a:rPr sz="1200" b="1" spc="5" dirty="0">
                <a:latin typeface="Calibri"/>
                <a:cs typeface="Calibri"/>
              </a:rPr>
              <a:t>ч</a:t>
            </a:r>
            <a:r>
              <a:rPr sz="1200" b="1" dirty="0">
                <a:latin typeface="Calibri"/>
                <a:cs typeface="Calibri"/>
              </a:rPr>
              <a:t>ет</a:t>
            </a:r>
            <a:r>
              <a:rPr sz="1200" b="1" spc="5" dirty="0">
                <a:latin typeface="Calibri"/>
                <a:cs typeface="Calibri"/>
              </a:rPr>
              <a:t>н</a:t>
            </a:r>
            <a:r>
              <a:rPr sz="1200" b="1" dirty="0">
                <a:latin typeface="Calibri"/>
                <a:cs typeface="Calibri"/>
              </a:rPr>
              <a:t>ости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74" name="object 74"/>
          <p:cNvSpPr/>
          <p:nvPr/>
        </p:nvSpPr>
        <p:spPr>
          <a:xfrm>
            <a:off x="1028700" y="8105775"/>
            <a:ext cx="295275" cy="323850"/>
          </a:xfrm>
          <a:prstGeom prst="rect">
            <a:avLst/>
          </a:prstGeom>
          <a:blipFill>
            <a:blip r:embed="rId3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1190625" y="7524750"/>
            <a:ext cx="1019175" cy="1485900"/>
          </a:xfrm>
          <a:prstGeom prst="rect">
            <a:avLst/>
          </a:prstGeom>
          <a:blipFill>
            <a:blip r:embed="rId3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 txBox="1"/>
          <p:nvPr/>
        </p:nvSpPr>
        <p:spPr>
          <a:xfrm>
            <a:off x="1318386" y="7672249"/>
            <a:ext cx="848994" cy="115697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 marR="5080" indent="-1270" algn="ctr">
              <a:lnSpc>
                <a:spcPct val="91700"/>
              </a:lnSpc>
            </a:pPr>
            <a:r>
              <a:rPr sz="1200" b="1" dirty="0">
                <a:latin typeface="Calibri"/>
                <a:cs typeface="Calibri"/>
              </a:rPr>
              <a:t>Фо</a:t>
            </a:r>
            <a:r>
              <a:rPr sz="1200" b="1" spc="5" dirty="0">
                <a:latin typeface="Calibri"/>
                <a:cs typeface="Calibri"/>
              </a:rPr>
              <a:t>р</a:t>
            </a:r>
            <a:r>
              <a:rPr sz="1200" b="1" dirty="0">
                <a:latin typeface="Calibri"/>
                <a:cs typeface="Calibri"/>
              </a:rPr>
              <a:t>миро</a:t>
            </a:r>
            <a:r>
              <a:rPr sz="1200" b="1" spc="-5" dirty="0">
                <a:latin typeface="Calibri"/>
                <a:cs typeface="Calibri"/>
              </a:rPr>
              <a:t>в</a:t>
            </a:r>
            <a:r>
              <a:rPr sz="1200" b="1" dirty="0">
                <a:latin typeface="Calibri"/>
                <a:cs typeface="Calibri"/>
              </a:rPr>
              <a:t>ание реш</a:t>
            </a:r>
            <a:r>
              <a:rPr sz="1200" b="1" spc="-5" dirty="0">
                <a:latin typeface="Calibri"/>
                <a:cs typeface="Calibri"/>
              </a:rPr>
              <a:t>е</a:t>
            </a:r>
            <a:r>
              <a:rPr sz="1200" b="1" spc="5" dirty="0">
                <a:latin typeface="Calibri"/>
                <a:cs typeface="Calibri"/>
              </a:rPr>
              <a:t>н</a:t>
            </a:r>
            <a:r>
              <a:rPr sz="1200" b="1" dirty="0">
                <a:latin typeface="Calibri"/>
                <a:cs typeface="Calibri"/>
              </a:rPr>
              <a:t>ия</a:t>
            </a:r>
            <a:r>
              <a:rPr sz="1200" b="1" spc="-1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Со</a:t>
            </a:r>
            <a:r>
              <a:rPr sz="1200" b="1" spc="-5" dirty="0">
                <a:latin typeface="Calibri"/>
                <a:cs typeface="Calibri"/>
              </a:rPr>
              <a:t>в</a:t>
            </a:r>
            <a:r>
              <a:rPr sz="1200" b="1" dirty="0">
                <a:latin typeface="Calibri"/>
                <a:cs typeface="Calibri"/>
              </a:rPr>
              <a:t>ета МО</a:t>
            </a:r>
            <a:r>
              <a:rPr sz="1200" b="1" spc="-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ЩР</a:t>
            </a:r>
            <a:r>
              <a:rPr sz="1200" b="1" spc="-2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об исп</a:t>
            </a:r>
            <a:r>
              <a:rPr sz="1200" b="1" spc="-25" dirty="0">
                <a:latin typeface="Calibri"/>
                <a:cs typeface="Calibri"/>
              </a:rPr>
              <a:t>о</a:t>
            </a:r>
            <a:r>
              <a:rPr sz="1200" b="1" spc="5" dirty="0">
                <a:latin typeface="Calibri"/>
                <a:cs typeface="Calibri"/>
              </a:rPr>
              <a:t>лн</a:t>
            </a:r>
            <a:r>
              <a:rPr sz="1200" b="1" dirty="0">
                <a:latin typeface="Calibri"/>
                <a:cs typeface="Calibri"/>
              </a:rPr>
              <a:t>е</a:t>
            </a:r>
            <a:r>
              <a:rPr sz="1200" b="1" spc="5" dirty="0">
                <a:latin typeface="Calibri"/>
                <a:cs typeface="Calibri"/>
              </a:rPr>
              <a:t>н</a:t>
            </a:r>
            <a:r>
              <a:rPr sz="1200" b="1" dirty="0">
                <a:latin typeface="Calibri"/>
                <a:cs typeface="Calibri"/>
              </a:rPr>
              <a:t>ии б</a:t>
            </a:r>
            <a:r>
              <a:rPr sz="1200" b="1" spc="-30" dirty="0">
                <a:latin typeface="Calibri"/>
                <a:cs typeface="Calibri"/>
              </a:rPr>
              <a:t>ю</a:t>
            </a:r>
            <a:r>
              <a:rPr sz="1200" b="1" dirty="0">
                <a:latin typeface="Calibri"/>
                <a:cs typeface="Calibri"/>
              </a:rPr>
              <a:t>д</a:t>
            </a:r>
            <a:r>
              <a:rPr sz="1200" b="1" spc="-25" dirty="0">
                <a:latin typeface="Calibri"/>
                <a:cs typeface="Calibri"/>
              </a:rPr>
              <a:t>ж</a:t>
            </a:r>
            <a:r>
              <a:rPr sz="1200" b="1" dirty="0">
                <a:latin typeface="Calibri"/>
                <a:cs typeface="Calibri"/>
              </a:rPr>
              <a:t>ета</a:t>
            </a:r>
            <a:r>
              <a:rPr sz="1200" b="1" spc="-10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М</a:t>
            </a:r>
            <a:r>
              <a:rPr sz="1200" b="1" dirty="0">
                <a:latin typeface="Calibri"/>
                <a:cs typeface="Calibri"/>
              </a:rPr>
              <a:t>О</a:t>
            </a:r>
            <a:r>
              <a:rPr sz="1200" b="1" spc="1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ЩР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77" name="object 77"/>
          <p:cNvSpPr/>
          <p:nvPr/>
        </p:nvSpPr>
        <p:spPr>
          <a:xfrm>
            <a:off x="2143125" y="8105775"/>
            <a:ext cx="295275" cy="32385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2381250" y="7515223"/>
            <a:ext cx="923925" cy="1504950"/>
          </a:xfrm>
          <a:prstGeom prst="rect">
            <a:avLst/>
          </a:prstGeom>
          <a:blipFill>
            <a:blip r:embed="rId4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 txBox="1"/>
          <p:nvPr/>
        </p:nvSpPr>
        <p:spPr>
          <a:xfrm>
            <a:off x="2567939" y="7633303"/>
            <a:ext cx="571500" cy="123888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 marR="5080" indent="4445" algn="ctr">
              <a:lnSpc>
                <a:spcPct val="91700"/>
              </a:lnSpc>
            </a:pPr>
            <a:r>
              <a:rPr sz="1000" b="1" dirty="0">
                <a:latin typeface="Calibri"/>
                <a:cs typeface="Calibri"/>
              </a:rPr>
              <a:t>Од</a:t>
            </a:r>
            <a:r>
              <a:rPr sz="1000" b="1" spc="5" dirty="0">
                <a:latin typeface="Calibri"/>
                <a:cs typeface="Calibri"/>
              </a:rPr>
              <a:t>о</a:t>
            </a:r>
            <a:r>
              <a:rPr sz="1000" b="1" dirty="0">
                <a:latin typeface="Calibri"/>
                <a:cs typeface="Calibri"/>
              </a:rPr>
              <a:t>б</a:t>
            </a:r>
            <a:r>
              <a:rPr sz="1000" b="1" spc="5" dirty="0">
                <a:latin typeface="Calibri"/>
                <a:cs typeface="Calibri"/>
              </a:rPr>
              <a:t>р</a:t>
            </a:r>
            <a:r>
              <a:rPr sz="1000" b="1" dirty="0">
                <a:latin typeface="Calibri"/>
                <a:cs typeface="Calibri"/>
              </a:rPr>
              <a:t>ение</a:t>
            </a:r>
            <a:r>
              <a:rPr sz="1000" b="1" spc="5" dirty="0">
                <a:latin typeface="Calibri"/>
                <a:cs typeface="Calibri"/>
              </a:rPr>
              <a:t> р</a:t>
            </a:r>
            <a:r>
              <a:rPr sz="1000" b="1" dirty="0">
                <a:latin typeface="Calibri"/>
                <a:cs typeface="Calibri"/>
              </a:rPr>
              <a:t>ешения </a:t>
            </a:r>
            <a:r>
              <a:rPr sz="1000" b="1" spc="5" dirty="0">
                <a:latin typeface="Calibri"/>
                <a:cs typeface="Calibri"/>
              </a:rPr>
              <a:t>о</a:t>
            </a:r>
            <a:r>
              <a:rPr sz="1000" b="1" dirty="0">
                <a:latin typeface="Calibri"/>
                <a:cs typeface="Calibri"/>
              </a:rPr>
              <a:t>б</a:t>
            </a:r>
            <a:r>
              <a:rPr sz="1000" b="1" spc="-1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и</a:t>
            </a:r>
            <a:r>
              <a:rPr sz="1000" b="1" spc="5" dirty="0">
                <a:latin typeface="Calibri"/>
                <a:cs typeface="Calibri"/>
              </a:rPr>
              <a:t>с</a:t>
            </a:r>
            <a:r>
              <a:rPr sz="1000" b="1" dirty="0">
                <a:latin typeface="Calibri"/>
                <a:cs typeface="Calibri"/>
              </a:rPr>
              <a:t>по</a:t>
            </a:r>
            <a:r>
              <a:rPr sz="1000" b="1" spc="5" dirty="0">
                <a:latin typeface="Calibri"/>
                <a:cs typeface="Calibri"/>
              </a:rPr>
              <a:t>л</a:t>
            </a:r>
            <a:r>
              <a:rPr sz="1000" b="1" dirty="0">
                <a:latin typeface="Calibri"/>
                <a:cs typeface="Calibri"/>
              </a:rPr>
              <a:t>нении б</a:t>
            </a:r>
            <a:r>
              <a:rPr sz="1000" b="1" spc="5" dirty="0">
                <a:latin typeface="Calibri"/>
                <a:cs typeface="Calibri"/>
              </a:rPr>
              <a:t>ю</a:t>
            </a:r>
            <a:r>
              <a:rPr sz="1000" b="1" dirty="0">
                <a:latin typeface="Calibri"/>
                <a:cs typeface="Calibri"/>
              </a:rPr>
              <a:t>джета </a:t>
            </a:r>
            <a:r>
              <a:rPr sz="1000" b="1" spc="-5" dirty="0">
                <a:latin typeface="Calibri"/>
                <a:cs typeface="Calibri"/>
              </a:rPr>
              <a:t>г</a:t>
            </a:r>
            <a:r>
              <a:rPr sz="1000" b="1" spc="5" dirty="0">
                <a:latin typeface="Calibri"/>
                <a:cs typeface="Calibri"/>
              </a:rPr>
              <a:t>л</a:t>
            </a:r>
            <a:r>
              <a:rPr sz="1000" b="1" dirty="0">
                <a:latin typeface="Calibri"/>
                <a:cs typeface="Calibri"/>
              </a:rPr>
              <a:t>ав</a:t>
            </a:r>
            <a:r>
              <a:rPr sz="1000" b="1" spc="5" dirty="0">
                <a:latin typeface="Calibri"/>
                <a:cs typeface="Calibri"/>
              </a:rPr>
              <a:t>о</a:t>
            </a:r>
            <a:r>
              <a:rPr sz="1000" b="1" dirty="0">
                <a:latin typeface="Calibri"/>
                <a:cs typeface="Calibri"/>
              </a:rPr>
              <a:t>й</a:t>
            </a:r>
            <a:r>
              <a:rPr sz="1000" b="1" spc="15" dirty="0">
                <a:latin typeface="Calibri"/>
                <a:cs typeface="Calibri"/>
              </a:rPr>
              <a:t> </a:t>
            </a:r>
            <a:r>
              <a:rPr sz="1000" b="1" spc="5" dirty="0">
                <a:latin typeface="Calibri"/>
                <a:cs typeface="Calibri"/>
              </a:rPr>
              <a:t>М</a:t>
            </a:r>
            <a:r>
              <a:rPr sz="1000" b="1" dirty="0">
                <a:latin typeface="Calibri"/>
                <a:cs typeface="Calibri"/>
              </a:rPr>
              <a:t>О Ще</a:t>
            </a:r>
            <a:r>
              <a:rPr sz="1000" b="1" spc="5" dirty="0">
                <a:latin typeface="Calibri"/>
                <a:cs typeface="Calibri"/>
              </a:rPr>
              <a:t>р</a:t>
            </a:r>
            <a:r>
              <a:rPr sz="1000" b="1" dirty="0">
                <a:latin typeface="Calibri"/>
                <a:cs typeface="Calibri"/>
              </a:rPr>
              <a:t>бин</a:t>
            </a:r>
            <a:r>
              <a:rPr sz="1000" b="1" spc="5" dirty="0">
                <a:latin typeface="Calibri"/>
                <a:cs typeface="Calibri"/>
              </a:rPr>
              <a:t>о</a:t>
            </a:r>
            <a:r>
              <a:rPr sz="1000" b="1" dirty="0">
                <a:latin typeface="Calibri"/>
                <a:cs typeface="Calibri"/>
              </a:rPr>
              <a:t>в</a:t>
            </a:r>
            <a:r>
              <a:rPr sz="1000" b="1" spc="5" dirty="0">
                <a:latin typeface="Calibri"/>
                <a:cs typeface="Calibri"/>
              </a:rPr>
              <a:t>с</a:t>
            </a:r>
            <a:r>
              <a:rPr sz="1000" b="1" dirty="0">
                <a:latin typeface="Calibri"/>
                <a:cs typeface="Calibri"/>
              </a:rPr>
              <a:t>кий</a:t>
            </a:r>
            <a:r>
              <a:rPr sz="1000" b="1" spc="-10" dirty="0">
                <a:latin typeface="Calibri"/>
                <a:cs typeface="Calibri"/>
              </a:rPr>
              <a:t> </a:t>
            </a:r>
            <a:r>
              <a:rPr sz="1000" b="1" spc="5" dirty="0">
                <a:latin typeface="Calibri"/>
                <a:cs typeface="Calibri"/>
              </a:rPr>
              <a:t>р</a:t>
            </a:r>
            <a:r>
              <a:rPr sz="1000" b="1" dirty="0">
                <a:latin typeface="Calibri"/>
                <a:cs typeface="Calibri"/>
              </a:rPr>
              <a:t>ай</a:t>
            </a:r>
            <a:r>
              <a:rPr sz="1000" b="1" spc="5" dirty="0">
                <a:latin typeface="Calibri"/>
                <a:cs typeface="Calibri"/>
              </a:rPr>
              <a:t>о</a:t>
            </a:r>
            <a:r>
              <a:rPr sz="1000" b="1" dirty="0">
                <a:latin typeface="Calibri"/>
                <a:cs typeface="Calibri"/>
              </a:rPr>
              <a:t>н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80" name="object 80"/>
          <p:cNvSpPr/>
          <p:nvPr/>
        </p:nvSpPr>
        <p:spPr>
          <a:xfrm>
            <a:off x="3257550" y="8105775"/>
            <a:ext cx="304800" cy="323850"/>
          </a:xfrm>
          <a:prstGeom prst="rect">
            <a:avLst/>
          </a:prstGeom>
          <a:blipFill>
            <a:blip r:embed="rId4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3495675" y="7496173"/>
            <a:ext cx="933450" cy="1524000"/>
          </a:xfrm>
          <a:prstGeom prst="rect">
            <a:avLst/>
          </a:prstGeom>
          <a:blipFill>
            <a:blip r:embed="rId4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 txBox="1"/>
          <p:nvPr/>
        </p:nvSpPr>
        <p:spPr>
          <a:xfrm>
            <a:off x="3618610" y="7633303"/>
            <a:ext cx="709930" cy="123888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 marR="5080" indent="2540" algn="ctr">
              <a:lnSpc>
                <a:spcPct val="91500"/>
              </a:lnSpc>
            </a:pPr>
            <a:r>
              <a:rPr sz="1000" b="1" spc="5" dirty="0">
                <a:latin typeface="Calibri"/>
                <a:cs typeface="Calibri"/>
              </a:rPr>
              <a:t>В</a:t>
            </a:r>
            <a:r>
              <a:rPr sz="1000" b="1" dirty="0">
                <a:latin typeface="Calibri"/>
                <a:cs typeface="Calibri"/>
              </a:rPr>
              <a:t>не</a:t>
            </a:r>
            <a:r>
              <a:rPr sz="1000" b="1" spc="5" dirty="0">
                <a:latin typeface="Calibri"/>
                <a:cs typeface="Calibri"/>
              </a:rPr>
              <a:t>с</a:t>
            </a:r>
            <a:r>
              <a:rPr sz="1000" b="1" dirty="0">
                <a:latin typeface="Calibri"/>
                <a:cs typeface="Calibri"/>
              </a:rPr>
              <a:t>ение</a:t>
            </a:r>
            <a:r>
              <a:rPr sz="1000" b="1" spc="5" dirty="0">
                <a:latin typeface="Calibri"/>
                <a:cs typeface="Calibri"/>
              </a:rPr>
              <a:t> </a:t>
            </a:r>
            <a:r>
              <a:rPr sz="1000" b="1" spc="-5" dirty="0">
                <a:latin typeface="Calibri"/>
                <a:cs typeface="Calibri"/>
              </a:rPr>
              <a:t>г</a:t>
            </a:r>
            <a:r>
              <a:rPr sz="1000" b="1" spc="5" dirty="0">
                <a:latin typeface="Calibri"/>
                <a:cs typeface="Calibri"/>
              </a:rPr>
              <a:t>л</a:t>
            </a:r>
            <a:r>
              <a:rPr sz="1000" b="1" dirty="0">
                <a:latin typeface="Calibri"/>
                <a:cs typeface="Calibri"/>
              </a:rPr>
              <a:t>ав</a:t>
            </a:r>
            <a:r>
              <a:rPr sz="1000" b="1" spc="5" dirty="0">
                <a:latin typeface="Calibri"/>
                <a:cs typeface="Calibri"/>
              </a:rPr>
              <a:t>о</a:t>
            </a:r>
            <a:r>
              <a:rPr sz="1000" b="1" dirty="0">
                <a:latin typeface="Calibri"/>
                <a:cs typeface="Calibri"/>
              </a:rPr>
              <a:t>й </a:t>
            </a:r>
            <a:r>
              <a:rPr sz="1000" b="1" spc="5" dirty="0">
                <a:latin typeface="Calibri"/>
                <a:cs typeface="Calibri"/>
              </a:rPr>
              <a:t>М</a:t>
            </a:r>
            <a:r>
              <a:rPr sz="1000" b="1" dirty="0">
                <a:latin typeface="Calibri"/>
                <a:cs typeface="Calibri"/>
              </a:rPr>
              <a:t>О Ще</a:t>
            </a:r>
            <a:r>
              <a:rPr sz="1000" b="1" spc="5" dirty="0">
                <a:latin typeface="Calibri"/>
                <a:cs typeface="Calibri"/>
              </a:rPr>
              <a:t>р</a:t>
            </a:r>
            <a:r>
              <a:rPr sz="1000" b="1" dirty="0">
                <a:latin typeface="Calibri"/>
                <a:cs typeface="Calibri"/>
              </a:rPr>
              <a:t>бин</a:t>
            </a:r>
            <a:r>
              <a:rPr sz="1000" b="1" spc="5" dirty="0">
                <a:latin typeface="Calibri"/>
                <a:cs typeface="Calibri"/>
              </a:rPr>
              <a:t>о</a:t>
            </a:r>
            <a:r>
              <a:rPr sz="1000" b="1" dirty="0">
                <a:latin typeface="Calibri"/>
                <a:cs typeface="Calibri"/>
              </a:rPr>
              <a:t>в</a:t>
            </a:r>
            <a:r>
              <a:rPr sz="1000" b="1" spc="5" dirty="0">
                <a:latin typeface="Calibri"/>
                <a:cs typeface="Calibri"/>
              </a:rPr>
              <a:t>с</a:t>
            </a:r>
            <a:r>
              <a:rPr sz="1000" b="1" dirty="0">
                <a:latin typeface="Calibri"/>
                <a:cs typeface="Calibri"/>
              </a:rPr>
              <a:t>кий</a:t>
            </a:r>
            <a:r>
              <a:rPr sz="1000" b="1" spc="-10" dirty="0">
                <a:latin typeface="Calibri"/>
                <a:cs typeface="Calibri"/>
              </a:rPr>
              <a:t> </a:t>
            </a:r>
            <a:r>
              <a:rPr sz="1000" b="1" spc="5" dirty="0">
                <a:latin typeface="Calibri"/>
                <a:cs typeface="Calibri"/>
              </a:rPr>
              <a:t>р</a:t>
            </a:r>
            <a:r>
              <a:rPr sz="1000" b="1" dirty="0">
                <a:latin typeface="Calibri"/>
                <a:cs typeface="Calibri"/>
              </a:rPr>
              <a:t>ай</a:t>
            </a:r>
            <a:r>
              <a:rPr sz="1000" b="1" spc="5" dirty="0">
                <a:latin typeface="Calibri"/>
                <a:cs typeface="Calibri"/>
              </a:rPr>
              <a:t>о</a:t>
            </a:r>
            <a:r>
              <a:rPr sz="1000" b="1" dirty="0">
                <a:latin typeface="Calibri"/>
                <a:cs typeface="Calibri"/>
              </a:rPr>
              <a:t>н </a:t>
            </a:r>
            <a:r>
              <a:rPr sz="1000" b="1" spc="5" dirty="0">
                <a:latin typeface="Calibri"/>
                <a:cs typeface="Calibri"/>
              </a:rPr>
              <a:t>р</a:t>
            </a:r>
            <a:r>
              <a:rPr sz="1000" b="1" dirty="0">
                <a:latin typeface="Calibri"/>
                <a:cs typeface="Calibri"/>
              </a:rPr>
              <a:t>ешения</a:t>
            </a:r>
            <a:r>
              <a:rPr sz="1000" b="1" spc="-5" dirty="0">
                <a:latin typeface="Calibri"/>
                <a:cs typeface="Calibri"/>
              </a:rPr>
              <a:t> </a:t>
            </a:r>
            <a:r>
              <a:rPr sz="1000" b="1" spc="5" dirty="0">
                <a:latin typeface="Calibri"/>
                <a:cs typeface="Calibri"/>
              </a:rPr>
              <a:t>о</a:t>
            </a:r>
            <a:r>
              <a:rPr sz="1000" b="1" dirty="0">
                <a:latin typeface="Calibri"/>
                <a:cs typeface="Calibri"/>
              </a:rPr>
              <a:t>б и</a:t>
            </a:r>
            <a:r>
              <a:rPr sz="1000" b="1" spc="5" dirty="0">
                <a:latin typeface="Calibri"/>
                <a:cs typeface="Calibri"/>
              </a:rPr>
              <a:t>с</a:t>
            </a:r>
            <a:r>
              <a:rPr sz="1000" b="1" dirty="0">
                <a:latin typeface="Calibri"/>
                <a:cs typeface="Calibri"/>
              </a:rPr>
              <a:t>по</a:t>
            </a:r>
            <a:r>
              <a:rPr sz="1000" b="1" spc="5" dirty="0">
                <a:latin typeface="Calibri"/>
                <a:cs typeface="Calibri"/>
              </a:rPr>
              <a:t>л</a:t>
            </a:r>
            <a:r>
              <a:rPr sz="1000" b="1" dirty="0">
                <a:latin typeface="Calibri"/>
                <a:cs typeface="Calibri"/>
              </a:rPr>
              <a:t>нении </a:t>
            </a:r>
            <a:r>
              <a:rPr sz="1000" b="1" spc="-1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б</a:t>
            </a:r>
            <a:r>
              <a:rPr sz="1000" b="1" spc="5" dirty="0">
                <a:latin typeface="Calibri"/>
                <a:cs typeface="Calibri"/>
              </a:rPr>
              <a:t>ю</a:t>
            </a:r>
            <a:r>
              <a:rPr sz="1000" b="1" dirty="0">
                <a:latin typeface="Calibri"/>
                <a:cs typeface="Calibri"/>
              </a:rPr>
              <a:t>дж</a:t>
            </a:r>
            <a:r>
              <a:rPr sz="1000" b="1" spc="-10" dirty="0">
                <a:latin typeface="Calibri"/>
                <a:cs typeface="Calibri"/>
              </a:rPr>
              <a:t>е</a:t>
            </a:r>
            <a:r>
              <a:rPr sz="1000" b="1" dirty="0">
                <a:latin typeface="Calibri"/>
                <a:cs typeface="Calibri"/>
              </a:rPr>
              <a:t>- </a:t>
            </a:r>
            <a:r>
              <a:rPr sz="1000" b="1" spc="-5" dirty="0">
                <a:latin typeface="Calibri"/>
                <a:cs typeface="Calibri"/>
              </a:rPr>
              <a:t>т</a:t>
            </a:r>
            <a:r>
              <a:rPr sz="1000" b="1" dirty="0">
                <a:latin typeface="Calibri"/>
                <a:cs typeface="Calibri"/>
              </a:rPr>
              <a:t>а</a:t>
            </a:r>
            <a:r>
              <a:rPr sz="1000" b="1" spc="-1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в</a:t>
            </a:r>
            <a:r>
              <a:rPr sz="1000" b="1" spc="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С</a:t>
            </a:r>
            <a:r>
              <a:rPr sz="1000" b="1" spc="5" dirty="0">
                <a:latin typeface="Calibri"/>
                <a:cs typeface="Calibri"/>
              </a:rPr>
              <a:t>о</a:t>
            </a:r>
            <a:r>
              <a:rPr sz="1000" b="1" dirty="0">
                <a:latin typeface="Calibri"/>
                <a:cs typeface="Calibri"/>
              </a:rPr>
              <a:t>в</a:t>
            </a:r>
            <a:r>
              <a:rPr sz="1000" b="1" spc="5" dirty="0">
                <a:latin typeface="Calibri"/>
                <a:cs typeface="Calibri"/>
              </a:rPr>
              <a:t>е</a:t>
            </a:r>
            <a:r>
              <a:rPr sz="1000" b="1" dirty="0">
                <a:latin typeface="Calibri"/>
                <a:cs typeface="Calibri"/>
              </a:rPr>
              <a:t>т</a:t>
            </a:r>
            <a:r>
              <a:rPr sz="1000" b="1" spc="-5" dirty="0">
                <a:latin typeface="Calibri"/>
                <a:cs typeface="Calibri"/>
              </a:rPr>
              <a:t> </a:t>
            </a:r>
            <a:r>
              <a:rPr sz="1000" b="1" spc="5" dirty="0">
                <a:latin typeface="Calibri"/>
                <a:cs typeface="Calibri"/>
              </a:rPr>
              <a:t>М</a:t>
            </a:r>
            <a:r>
              <a:rPr sz="1000" b="1" dirty="0">
                <a:latin typeface="Calibri"/>
                <a:cs typeface="Calibri"/>
              </a:rPr>
              <a:t>О ЩР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83" name="object 83"/>
          <p:cNvSpPr/>
          <p:nvPr/>
        </p:nvSpPr>
        <p:spPr>
          <a:xfrm>
            <a:off x="4371975" y="8105775"/>
            <a:ext cx="295275" cy="323850"/>
          </a:xfrm>
          <a:prstGeom prst="rect">
            <a:avLst/>
          </a:prstGeom>
          <a:blipFill>
            <a:blip r:embed="rId4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4562475" y="7477125"/>
            <a:ext cx="962025" cy="1533525"/>
          </a:xfrm>
          <a:prstGeom prst="rect">
            <a:avLst/>
          </a:prstGeom>
          <a:blipFill>
            <a:blip r:embed="rId4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 txBox="1"/>
          <p:nvPr/>
        </p:nvSpPr>
        <p:spPr>
          <a:xfrm>
            <a:off x="4687315" y="7664956"/>
            <a:ext cx="779780" cy="117602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065" marR="5080" indent="-1270" algn="ctr">
              <a:lnSpc>
                <a:spcPct val="91600"/>
              </a:lnSpc>
            </a:pPr>
            <a:r>
              <a:rPr sz="1100" b="1" dirty="0">
                <a:latin typeface="Calibri"/>
                <a:cs typeface="Calibri"/>
              </a:rPr>
              <a:t>Р</a:t>
            </a:r>
            <a:r>
              <a:rPr sz="1100" b="1" spc="-5" dirty="0">
                <a:latin typeface="Calibri"/>
                <a:cs typeface="Calibri"/>
              </a:rPr>
              <a:t>а</a:t>
            </a:r>
            <a:r>
              <a:rPr sz="1100" b="1" spc="5" dirty="0">
                <a:latin typeface="Calibri"/>
                <a:cs typeface="Calibri"/>
              </a:rPr>
              <a:t>сс</a:t>
            </a:r>
            <a:r>
              <a:rPr sz="1100" b="1" dirty="0">
                <a:latin typeface="Calibri"/>
                <a:cs typeface="Calibri"/>
              </a:rPr>
              <a:t>м</a:t>
            </a:r>
            <a:r>
              <a:rPr sz="1100" b="1" spc="-10" dirty="0">
                <a:latin typeface="Calibri"/>
                <a:cs typeface="Calibri"/>
              </a:rPr>
              <a:t>о</a:t>
            </a:r>
            <a:r>
              <a:rPr sz="1100" b="1" dirty="0">
                <a:latin typeface="Calibri"/>
                <a:cs typeface="Calibri"/>
              </a:rPr>
              <a:t>т</a:t>
            </a:r>
            <a:r>
              <a:rPr sz="1100" b="1" spc="-5" dirty="0">
                <a:latin typeface="Calibri"/>
                <a:cs typeface="Calibri"/>
              </a:rPr>
              <a:t>ре</a:t>
            </a:r>
            <a:r>
              <a:rPr sz="1100" b="1" dirty="0">
                <a:latin typeface="Calibri"/>
                <a:cs typeface="Calibri"/>
              </a:rPr>
              <a:t>н</a:t>
            </a:r>
            <a:r>
              <a:rPr sz="1100" b="1" spc="-5" dirty="0">
                <a:latin typeface="Calibri"/>
                <a:cs typeface="Calibri"/>
              </a:rPr>
              <a:t>и</a:t>
            </a:r>
            <a:r>
              <a:rPr sz="1100" b="1" dirty="0">
                <a:latin typeface="Calibri"/>
                <a:cs typeface="Calibri"/>
              </a:rPr>
              <a:t>е</a:t>
            </a:r>
            <a:r>
              <a:rPr sz="1100" b="1" spc="-40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и п</a:t>
            </a:r>
            <a:r>
              <a:rPr sz="1100" b="1" spc="-10" dirty="0">
                <a:latin typeface="Calibri"/>
                <a:cs typeface="Calibri"/>
              </a:rPr>
              <a:t>р</a:t>
            </a:r>
            <a:r>
              <a:rPr sz="1100" b="1" dirty="0">
                <a:latin typeface="Calibri"/>
                <a:cs typeface="Calibri"/>
              </a:rPr>
              <a:t>и</a:t>
            </a:r>
            <a:r>
              <a:rPr sz="1100" b="1" spc="-5" dirty="0">
                <a:latin typeface="Calibri"/>
                <a:cs typeface="Calibri"/>
              </a:rPr>
              <a:t>н</a:t>
            </a:r>
            <a:r>
              <a:rPr sz="1100" b="1" dirty="0">
                <a:latin typeface="Calibri"/>
                <a:cs typeface="Calibri"/>
              </a:rPr>
              <a:t>ятие</a:t>
            </a:r>
            <a:r>
              <a:rPr sz="1100" b="1" spc="-30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ре</a:t>
            </a:r>
            <a:r>
              <a:rPr sz="1100" b="1" dirty="0">
                <a:latin typeface="Calibri"/>
                <a:cs typeface="Calibri"/>
              </a:rPr>
              <a:t>ш</a:t>
            </a:r>
            <a:r>
              <a:rPr sz="1100" b="1" spc="-10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н</a:t>
            </a:r>
            <a:r>
              <a:rPr sz="1100" b="1" spc="-5" dirty="0">
                <a:latin typeface="Calibri"/>
                <a:cs typeface="Calibri"/>
              </a:rPr>
              <a:t>и</a:t>
            </a:r>
            <a:r>
              <a:rPr sz="1100" b="1" dirty="0">
                <a:latin typeface="Calibri"/>
                <a:cs typeface="Calibri"/>
              </a:rPr>
              <a:t>я </a:t>
            </a:r>
            <a:r>
              <a:rPr sz="1100" b="1" spc="-10" dirty="0">
                <a:latin typeface="Calibri"/>
                <a:cs typeface="Calibri"/>
              </a:rPr>
              <a:t>о</a:t>
            </a:r>
            <a:r>
              <a:rPr sz="1100" b="1" dirty="0">
                <a:latin typeface="Calibri"/>
                <a:cs typeface="Calibri"/>
              </a:rPr>
              <a:t>б</a:t>
            </a:r>
            <a:r>
              <a:rPr sz="1100" b="1" spc="-10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исп</a:t>
            </a:r>
            <a:r>
              <a:rPr sz="1100" b="1" spc="-10" dirty="0">
                <a:latin typeface="Calibri"/>
                <a:cs typeface="Calibri"/>
              </a:rPr>
              <a:t>о</a:t>
            </a:r>
            <a:r>
              <a:rPr sz="1100" b="1" spc="-5" dirty="0">
                <a:latin typeface="Calibri"/>
                <a:cs typeface="Calibri"/>
              </a:rPr>
              <a:t>л</a:t>
            </a:r>
            <a:r>
              <a:rPr sz="1100" b="1" dirty="0">
                <a:latin typeface="Calibri"/>
                <a:cs typeface="Calibri"/>
              </a:rPr>
              <a:t>н</a:t>
            </a:r>
            <a:r>
              <a:rPr sz="1100" b="1" spc="-10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н</a:t>
            </a:r>
            <a:r>
              <a:rPr sz="1100" b="1" spc="-5" dirty="0">
                <a:latin typeface="Calibri"/>
                <a:cs typeface="Calibri"/>
              </a:rPr>
              <a:t>и</a:t>
            </a:r>
            <a:r>
              <a:rPr sz="1100" b="1" dirty="0">
                <a:latin typeface="Calibri"/>
                <a:cs typeface="Calibri"/>
              </a:rPr>
              <a:t>и бюдж</a:t>
            </a:r>
            <a:r>
              <a:rPr sz="1100" b="1" spc="-5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та</a:t>
            </a:r>
            <a:r>
              <a:rPr sz="1100" b="1" spc="-40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М</a:t>
            </a:r>
            <a:r>
              <a:rPr sz="1100" b="1" dirty="0">
                <a:latin typeface="Calibri"/>
                <a:cs typeface="Calibri"/>
              </a:rPr>
              <a:t>О ЩР С</a:t>
            </a:r>
            <a:r>
              <a:rPr sz="1100" b="1" spc="-10" dirty="0">
                <a:latin typeface="Calibri"/>
                <a:cs typeface="Calibri"/>
              </a:rPr>
              <a:t>о</a:t>
            </a:r>
            <a:r>
              <a:rPr sz="1100" b="1" dirty="0">
                <a:latin typeface="Calibri"/>
                <a:cs typeface="Calibri"/>
              </a:rPr>
              <a:t>в</a:t>
            </a:r>
            <a:r>
              <a:rPr sz="1100" b="1" spc="-5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т</a:t>
            </a:r>
            <a:r>
              <a:rPr sz="1100" b="1" spc="-5" dirty="0">
                <a:latin typeface="Calibri"/>
                <a:cs typeface="Calibri"/>
              </a:rPr>
              <a:t>о</a:t>
            </a:r>
            <a:r>
              <a:rPr sz="1100" b="1" dirty="0">
                <a:latin typeface="Calibri"/>
                <a:cs typeface="Calibri"/>
              </a:rPr>
              <a:t>м</a:t>
            </a:r>
            <a:r>
              <a:rPr sz="1100" b="1" spc="-30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М</a:t>
            </a:r>
            <a:r>
              <a:rPr sz="1100" b="1" dirty="0">
                <a:latin typeface="Calibri"/>
                <a:cs typeface="Calibri"/>
              </a:rPr>
              <a:t>О ЩР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6" name="object 86"/>
          <p:cNvSpPr/>
          <p:nvPr/>
        </p:nvSpPr>
        <p:spPr>
          <a:xfrm>
            <a:off x="5476875" y="8105775"/>
            <a:ext cx="295275" cy="323850"/>
          </a:xfrm>
          <a:prstGeom prst="rect">
            <a:avLst/>
          </a:prstGeom>
          <a:blipFill>
            <a:blip r:embed="rId4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5619750" y="7515225"/>
            <a:ext cx="1028700" cy="1495425"/>
          </a:xfrm>
          <a:prstGeom prst="rect">
            <a:avLst/>
          </a:prstGeom>
          <a:blipFill>
            <a:blip r:embed="rId4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 txBox="1"/>
          <p:nvPr/>
        </p:nvSpPr>
        <p:spPr>
          <a:xfrm>
            <a:off x="5757417" y="7677098"/>
            <a:ext cx="848360" cy="115379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 marR="5080" indent="2540" algn="ctr">
              <a:lnSpc>
                <a:spcPts val="1320"/>
              </a:lnSpc>
            </a:pPr>
            <a:r>
              <a:rPr sz="1200" b="1" dirty="0">
                <a:latin typeface="Calibri"/>
                <a:cs typeface="Calibri"/>
              </a:rPr>
              <a:t>П</a:t>
            </a:r>
            <a:r>
              <a:rPr sz="1200" b="1" spc="-25" dirty="0">
                <a:latin typeface="Calibri"/>
                <a:cs typeface="Calibri"/>
              </a:rPr>
              <a:t>о</a:t>
            </a:r>
            <a:r>
              <a:rPr sz="1200" b="1" dirty="0">
                <a:latin typeface="Calibri"/>
                <a:cs typeface="Calibri"/>
              </a:rPr>
              <a:t>д</a:t>
            </a:r>
            <a:r>
              <a:rPr sz="1200" b="1" spc="-10" dirty="0">
                <a:latin typeface="Calibri"/>
                <a:cs typeface="Calibri"/>
              </a:rPr>
              <a:t>п</a:t>
            </a:r>
            <a:r>
              <a:rPr sz="1200" b="1" dirty="0">
                <a:latin typeface="Calibri"/>
                <a:cs typeface="Calibri"/>
              </a:rPr>
              <a:t>исан</a:t>
            </a:r>
            <a:r>
              <a:rPr sz="1200" b="1" spc="5" dirty="0">
                <a:latin typeface="Calibri"/>
                <a:cs typeface="Calibri"/>
              </a:rPr>
              <a:t>и</a:t>
            </a:r>
            <a:r>
              <a:rPr sz="1200" b="1" dirty="0">
                <a:latin typeface="Calibri"/>
                <a:cs typeface="Calibri"/>
              </a:rPr>
              <a:t>е </a:t>
            </a:r>
            <a:r>
              <a:rPr sz="1200" b="1" spc="-55" dirty="0">
                <a:latin typeface="Calibri"/>
                <a:cs typeface="Calibri"/>
              </a:rPr>
              <a:t>г</a:t>
            </a:r>
            <a:r>
              <a:rPr sz="1200" b="1" dirty="0">
                <a:latin typeface="Calibri"/>
                <a:cs typeface="Calibri"/>
              </a:rPr>
              <a:t>л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spc="-10" dirty="0">
                <a:latin typeface="Calibri"/>
                <a:cs typeface="Calibri"/>
              </a:rPr>
              <a:t>в</a:t>
            </a:r>
            <a:r>
              <a:rPr sz="1200" b="1" dirty="0">
                <a:latin typeface="Calibri"/>
                <a:cs typeface="Calibri"/>
              </a:rPr>
              <a:t>ой </a:t>
            </a:r>
            <a:r>
              <a:rPr sz="1200" b="1" spc="-20" dirty="0">
                <a:latin typeface="Calibri"/>
                <a:cs typeface="Calibri"/>
              </a:rPr>
              <a:t>м</a:t>
            </a:r>
            <a:r>
              <a:rPr sz="1200" b="1" spc="-5" dirty="0">
                <a:latin typeface="Calibri"/>
                <a:cs typeface="Calibri"/>
              </a:rPr>
              <a:t>у</a:t>
            </a:r>
            <a:r>
              <a:rPr sz="1200" b="1" dirty="0">
                <a:latin typeface="Calibri"/>
                <a:cs typeface="Calibri"/>
              </a:rPr>
              <a:t>ницип</a:t>
            </a:r>
            <a:r>
              <a:rPr sz="1200" b="1" spc="-10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л</a:t>
            </a:r>
            <a:r>
              <a:rPr sz="1200" b="1" spc="-10" dirty="0">
                <a:latin typeface="Calibri"/>
                <a:cs typeface="Calibri"/>
              </a:rPr>
              <a:t>ь</a:t>
            </a:r>
            <a:r>
              <a:rPr sz="1200" b="1" dirty="0">
                <a:latin typeface="Calibri"/>
                <a:cs typeface="Calibri"/>
              </a:rPr>
              <a:t>но</a:t>
            </a:r>
            <a:r>
              <a:rPr sz="1200" b="1" spc="-20" dirty="0">
                <a:latin typeface="Calibri"/>
                <a:cs typeface="Calibri"/>
              </a:rPr>
              <a:t>г</a:t>
            </a:r>
            <a:r>
              <a:rPr sz="1200" b="1" dirty="0">
                <a:latin typeface="Calibri"/>
                <a:cs typeface="Calibri"/>
              </a:rPr>
              <a:t>о обр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зо</a:t>
            </a:r>
            <a:r>
              <a:rPr sz="1200" b="1" spc="-10" dirty="0">
                <a:latin typeface="Calibri"/>
                <a:cs typeface="Calibri"/>
              </a:rPr>
              <a:t>в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ния</a:t>
            </a:r>
            <a:endParaRPr sz="1200">
              <a:latin typeface="Calibri"/>
              <a:cs typeface="Calibri"/>
            </a:endParaRPr>
          </a:p>
          <a:p>
            <a:pPr marL="2540" algn="ctr">
              <a:lnSpc>
                <a:spcPts val="1295"/>
              </a:lnSpc>
            </a:pPr>
            <a:r>
              <a:rPr sz="1200" b="1" spc="-5" dirty="0">
                <a:latin typeface="Calibri"/>
                <a:cs typeface="Calibri"/>
              </a:rPr>
              <a:t>М</a:t>
            </a:r>
            <a:r>
              <a:rPr sz="1200" b="1" dirty="0">
                <a:latin typeface="Calibri"/>
                <a:cs typeface="Calibri"/>
              </a:rPr>
              <a:t>О  ЩР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89" name="object 89"/>
          <p:cNvSpPr/>
          <p:nvPr/>
        </p:nvSpPr>
        <p:spPr>
          <a:xfrm>
            <a:off x="478536" y="7200900"/>
            <a:ext cx="336804" cy="300227"/>
          </a:xfrm>
          <a:prstGeom prst="rect">
            <a:avLst/>
          </a:prstGeom>
          <a:blipFill>
            <a:blip r:embed="rId4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1645920" y="7200900"/>
            <a:ext cx="336804" cy="300227"/>
          </a:xfrm>
          <a:prstGeom prst="rect">
            <a:avLst/>
          </a:prstGeom>
          <a:blipFill>
            <a:blip r:embed="rId4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2718816" y="7200900"/>
            <a:ext cx="336804" cy="300227"/>
          </a:xfrm>
          <a:prstGeom prst="rect">
            <a:avLst/>
          </a:prstGeom>
          <a:blipFill>
            <a:blip r:embed="rId4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3884676" y="7200900"/>
            <a:ext cx="336803" cy="300227"/>
          </a:xfrm>
          <a:prstGeom prst="rect">
            <a:avLst/>
          </a:prstGeom>
          <a:blipFill>
            <a:blip r:embed="rId5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5050535" y="7200900"/>
            <a:ext cx="336803" cy="300227"/>
          </a:xfrm>
          <a:prstGeom prst="rect">
            <a:avLst/>
          </a:prstGeom>
          <a:blipFill>
            <a:blip r:embed="rId5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6044184" y="7200900"/>
            <a:ext cx="336803" cy="300227"/>
          </a:xfrm>
          <a:prstGeom prst="rect">
            <a:avLst/>
          </a:prstGeom>
          <a:blipFill>
            <a:blip r:embed="rId5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 txBox="1"/>
          <p:nvPr/>
        </p:nvSpPr>
        <p:spPr>
          <a:xfrm>
            <a:off x="578916" y="7281798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1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1746630" y="7281798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2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2819780" y="7281798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3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3985640" y="7281798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4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5151882" y="7281798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5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6145784" y="7281798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6</a:t>
            </a:r>
            <a:endParaRPr sz="1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 txBox="1"/>
          <p:nvPr/>
        </p:nvSpPr>
        <p:spPr>
          <a:xfrm>
            <a:off x="151003" y="381000"/>
            <a:ext cx="6496050" cy="18774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62050" marR="1120140" algn="ctr">
              <a:lnSpc>
                <a:spcPct val="100000"/>
              </a:lnSpc>
              <a:tabLst>
                <a:tab pos="6372225" algn="l"/>
              </a:tabLst>
            </a:pPr>
            <a:r>
              <a:rPr sz="1600" b="1" dirty="0">
                <a:latin typeface="Calibri"/>
                <a:cs typeface="Calibri"/>
              </a:rPr>
              <a:t>Из</a:t>
            </a:r>
            <a:r>
              <a:rPr sz="1600" b="1" spc="-10" dirty="0">
                <a:latin typeface="Calibri"/>
                <a:cs typeface="Calibri"/>
              </a:rPr>
              <a:t>м</a:t>
            </a:r>
            <a:r>
              <a:rPr sz="1600" b="1" dirty="0">
                <a:latin typeface="Calibri"/>
                <a:cs typeface="Calibri"/>
              </a:rPr>
              <a:t>енение</a:t>
            </a:r>
            <a:r>
              <a:rPr sz="1600" b="1" spc="-55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основных</a:t>
            </a:r>
            <a:r>
              <a:rPr sz="1600" b="1" spc="-40" dirty="0">
                <a:latin typeface="Calibri"/>
                <a:cs typeface="Calibri"/>
              </a:rPr>
              <a:t> </a:t>
            </a:r>
            <a:r>
              <a:rPr sz="1600" b="1" dirty="0" err="1">
                <a:latin typeface="Calibri"/>
                <a:cs typeface="Calibri"/>
              </a:rPr>
              <a:t>харак</a:t>
            </a:r>
            <a:r>
              <a:rPr sz="1600" b="1" spc="-10" dirty="0" err="1">
                <a:latin typeface="Calibri"/>
                <a:cs typeface="Calibri"/>
              </a:rPr>
              <a:t>т</a:t>
            </a:r>
            <a:r>
              <a:rPr sz="1600" b="1" dirty="0" err="1">
                <a:latin typeface="Calibri"/>
                <a:cs typeface="Calibri"/>
              </a:rPr>
              <a:t>е</a:t>
            </a:r>
            <a:r>
              <a:rPr sz="1600" b="1" spc="-10" dirty="0" err="1">
                <a:latin typeface="Calibri"/>
                <a:cs typeface="Calibri"/>
              </a:rPr>
              <a:t>р</a:t>
            </a:r>
            <a:r>
              <a:rPr sz="1600" b="1" dirty="0" err="1">
                <a:latin typeface="Calibri"/>
                <a:cs typeface="Calibri"/>
              </a:rPr>
              <a:t>ист</a:t>
            </a:r>
            <a:r>
              <a:rPr sz="1600" b="1" spc="-10" dirty="0" err="1">
                <a:latin typeface="Calibri"/>
                <a:cs typeface="Calibri"/>
              </a:rPr>
              <a:t>и</a:t>
            </a:r>
            <a:r>
              <a:rPr sz="1600" b="1" dirty="0" err="1">
                <a:latin typeface="Calibri"/>
                <a:cs typeface="Calibri"/>
              </a:rPr>
              <a:t>к</a:t>
            </a:r>
            <a:r>
              <a:rPr sz="1600" b="1" spc="-55" dirty="0">
                <a:latin typeface="Calibri"/>
                <a:cs typeface="Calibri"/>
              </a:rPr>
              <a:t> </a:t>
            </a:r>
            <a:r>
              <a:rPr sz="1600" b="1" dirty="0" err="1" smtClean="0">
                <a:latin typeface="Calibri"/>
                <a:cs typeface="Calibri"/>
              </a:rPr>
              <a:t>б</a:t>
            </a:r>
            <a:r>
              <a:rPr sz="1600" b="1" spc="-45" dirty="0" err="1" smtClean="0">
                <a:latin typeface="Calibri"/>
                <a:cs typeface="Calibri"/>
              </a:rPr>
              <a:t>ю</a:t>
            </a:r>
            <a:r>
              <a:rPr sz="1600" b="1" dirty="0" err="1" smtClean="0">
                <a:latin typeface="Calibri"/>
                <a:cs typeface="Calibri"/>
              </a:rPr>
              <a:t>д</a:t>
            </a:r>
            <a:r>
              <a:rPr sz="1600" b="1" spc="-30" dirty="0" err="1" smtClean="0">
                <a:latin typeface="Calibri"/>
                <a:cs typeface="Calibri"/>
              </a:rPr>
              <a:t>ж</a:t>
            </a:r>
            <a:r>
              <a:rPr sz="1600" b="1" dirty="0" err="1" smtClean="0">
                <a:latin typeface="Calibri"/>
                <a:cs typeface="Calibri"/>
              </a:rPr>
              <a:t>ета</a:t>
            </a:r>
            <a:r>
              <a:rPr lang="ru-RU" sz="1600" b="1" dirty="0" smtClean="0">
                <a:latin typeface="Calibri"/>
                <a:cs typeface="Calibri"/>
              </a:rPr>
              <a:t> </a:t>
            </a:r>
            <a:r>
              <a:rPr sz="1600" b="1" spc="-20" dirty="0" err="1" smtClean="0">
                <a:latin typeface="Calibri"/>
                <a:cs typeface="Calibri"/>
              </a:rPr>
              <a:t>м</a:t>
            </a:r>
            <a:r>
              <a:rPr sz="1600" b="1" spc="-10" dirty="0" err="1" smtClean="0">
                <a:latin typeface="Calibri"/>
                <a:cs typeface="Calibri"/>
              </a:rPr>
              <a:t>у</a:t>
            </a:r>
            <a:r>
              <a:rPr sz="1600" b="1" dirty="0" err="1" smtClean="0">
                <a:latin typeface="Calibri"/>
                <a:cs typeface="Calibri"/>
              </a:rPr>
              <a:t>ници</a:t>
            </a:r>
            <a:r>
              <a:rPr sz="1600" b="1" spc="5" dirty="0" err="1" smtClean="0">
                <a:latin typeface="Calibri"/>
                <a:cs typeface="Calibri"/>
              </a:rPr>
              <a:t>п</a:t>
            </a:r>
            <a:r>
              <a:rPr sz="1600" b="1" dirty="0" err="1" smtClean="0">
                <a:latin typeface="Calibri"/>
                <a:cs typeface="Calibri"/>
              </a:rPr>
              <a:t>а</a:t>
            </a:r>
            <a:r>
              <a:rPr sz="1600" b="1" spc="5" dirty="0" err="1" smtClean="0">
                <a:latin typeface="Calibri"/>
                <a:cs typeface="Calibri"/>
              </a:rPr>
              <a:t>л</a:t>
            </a:r>
            <a:r>
              <a:rPr sz="1600" b="1" dirty="0" err="1" smtClean="0">
                <a:latin typeface="Calibri"/>
                <a:cs typeface="Calibri"/>
              </a:rPr>
              <a:t>ь</a:t>
            </a:r>
            <a:r>
              <a:rPr sz="1600" b="1" spc="-10" dirty="0" err="1" smtClean="0">
                <a:latin typeface="Calibri"/>
                <a:cs typeface="Calibri"/>
              </a:rPr>
              <a:t>н</a:t>
            </a:r>
            <a:r>
              <a:rPr sz="1600" b="1" dirty="0" err="1" smtClean="0">
                <a:latin typeface="Calibri"/>
                <a:cs typeface="Calibri"/>
              </a:rPr>
              <a:t>о</a:t>
            </a:r>
            <a:r>
              <a:rPr sz="1600" b="1" spc="-20" dirty="0" err="1" smtClean="0">
                <a:latin typeface="Calibri"/>
                <a:cs typeface="Calibri"/>
              </a:rPr>
              <a:t>г</a:t>
            </a:r>
            <a:r>
              <a:rPr sz="1600" b="1" dirty="0" err="1" smtClean="0">
                <a:latin typeface="Calibri"/>
                <a:cs typeface="Calibri"/>
              </a:rPr>
              <a:t>о</a:t>
            </a:r>
            <a:r>
              <a:rPr sz="1600" b="1" spc="-55" dirty="0" smtClean="0">
                <a:latin typeface="Calibri"/>
                <a:cs typeface="Calibri"/>
              </a:rPr>
              <a:t> </a:t>
            </a:r>
            <a:r>
              <a:rPr sz="1600" b="1" dirty="0" err="1">
                <a:latin typeface="Calibri"/>
                <a:cs typeface="Calibri"/>
              </a:rPr>
              <a:t>образования</a:t>
            </a:r>
            <a:r>
              <a:rPr sz="1600" b="1" spc="-50" dirty="0">
                <a:latin typeface="Calibri"/>
                <a:cs typeface="Calibri"/>
              </a:rPr>
              <a:t> </a:t>
            </a:r>
            <a:r>
              <a:rPr sz="1600" b="1" spc="-20" dirty="0" smtClean="0">
                <a:latin typeface="Calibri"/>
                <a:cs typeface="Calibri"/>
              </a:rPr>
              <a:t>Щ</a:t>
            </a:r>
            <a:r>
              <a:rPr sz="1600" b="1" dirty="0" smtClean="0">
                <a:latin typeface="Calibri"/>
                <a:cs typeface="Calibri"/>
              </a:rPr>
              <a:t>ербиновский</a:t>
            </a:r>
            <a:r>
              <a:rPr lang="ru-RU" sz="1600" b="1" spc="-55" dirty="0">
                <a:latin typeface="Calibri"/>
                <a:cs typeface="Calibri"/>
              </a:rPr>
              <a:t> </a:t>
            </a:r>
            <a:r>
              <a:rPr sz="1600" b="1" dirty="0" err="1" smtClean="0">
                <a:latin typeface="Calibri"/>
                <a:cs typeface="Calibri"/>
              </a:rPr>
              <a:t>район</a:t>
            </a:r>
            <a:r>
              <a:rPr sz="1600" b="1" dirty="0" smtClean="0">
                <a:latin typeface="Calibri"/>
                <a:cs typeface="Calibri"/>
              </a:rPr>
              <a:t> </a:t>
            </a:r>
            <a:r>
              <a:rPr lang="ru-RU" sz="1600" b="1" dirty="0" smtClean="0">
                <a:latin typeface="Calibri"/>
                <a:cs typeface="Calibri"/>
              </a:rPr>
              <a:t>на</a:t>
            </a:r>
            <a:r>
              <a:rPr sz="1600" b="1" spc="-25" dirty="0" smtClean="0">
                <a:latin typeface="Calibri"/>
                <a:cs typeface="Calibri"/>
              </a:rPr>
              <a:t> </a:t>
            </a:r>
            <a:r>
              <a:rPr sz="1600" b="1" dirty="0" smtClean="0">
                <a:latin typeface="Calibri"/>
                <a:cs typeface="Calibri"/>
              </a:rPr>
              <a:t>2</a:t>
            </a:r>
            <a:r>
              <a:rPr sz="1600" b="1" spc="-10" dirty="0" smtClean="0">
                <a:latin typeface="Calibri"/>
                <a:cs typeface="Calibri"/>
              </a:rPr>
              <a:t>0</a:t>
            </a:r>
            <a:r>
              <a:rPr lang="ru-RU" sz="1600" b="1" dirty="0" smtClean="0">
                <a:latin typeface="Calibri"/>
                <a:cs typeface="Calibri"/>
              </a:rPr>
              <a:t>21 </a:t>
            </a:r>
            <a:r>
              <a:rPr sz="1600" b="1" spc="-20" dirty="0" err="1" smtClean="0">
                <a:latin typeface="Calibri"/>
                <a:cs typeface="Calibri"/>
              </a:rPr>
              <a:t>г</a:t>
            </a:r>
            <a:r>
              <a:rPr sz="1600" b="1" spc="-35" dirty="0" err="1" smtClean="0">
                <a:latin typeface="Calibri"/>
                <a:cs typeface="Calibri"/>
              </a:rPr>
              <a:t>о</a:t>
            </a:r>
            <a:r>
              <a:rPr sz="1600" b="1" dirty="0" err="1" smtClean="0">
                <a:latin typeface="Calibri"/>
                <a:cs typeface="Calibri"/>
              </a:rPr>
              <a:t>д</a:t>
            </a:r>
            <a:r>
              <a:rPr lang="ru-RU" sz="1600" b="1" dirty="0" smtClean="0">
                <a:latin typeface="Calibri"/>
                <a:cs typeface="Calibri"/>
              </a:rPr>
              <a:t>  и на плановый период  2022 и 2023 годов</a:t>
            </a:r>
            <a:r>
              <a:rPr sz="1600" b="1" dirty="0" smtClean="0">
                <a:latin typeface="Calibri"/>
                <a:cs typeface="Calibri"/>
              </a:rPr>
              <a:t>,</a:t>
            </a:r>
            <a:r>
              <a:rPr lang="ru-RU" sz="1600" b="1" dirty="0" smtClean="0">
                <a:latin typeface="Calibri"/>
                <a:cs typeface="Calibri"/>
              </a:rPr>
              <a:t> </a:t>
            </a:r>
            <a:r>
              <a:rPr sz="1600" b="1" dirty="0" err="1" smtClean="0">
                <a:latin typeface="Calibri"/>
                <a:cs typeface="Calibri"/>
              </a:rPr>
              <a:t>относи</a:t>
            </a:r>
            <a:r>
              <a:rPr sz="1600" b="1" spc="-10" dirty="0" err="1" smtClean="0">
                <a:latin typeface="Calibri"/>
                <a:cs typeface="Calibri"/>
              </a:rPr>
              <a:t>т</a:t>
            </a:r>
            <a:r>
              <a:rPr sz="1600" b="1" spc="-25" dirty="0" err="1" smtClean="0">
                <a:latin typeface="Calibri"/>
                <a:cs typeface="Calibri"/>
              </a:rPr>
              <a:t>е</a:t>
            </a:r>
            <a:r>
              <a:rPr sz="1600" b="1" spc="-10" dirty="0" err="1" smtClean="0">
                <a:latin typeface="Calibri"/>
                <a:cs typeface="Calibri"/>
              </a:rPr>
              <a:t>л</a:t>
            </a:r>
            <a:r>
              <a:rPr sz="1600" b="1" dirty="0" err="1" smtClean="0">
                <a:latin typeface="Calibri"/>
                <a:cs typeface="Calibri"/>
              </a:rPr>
              <a:t>ь</a:t>
            </a:r>
            <a:r>
              <a:rPr sz="1600" b="1" spc="-10" dirty="0" err="1" smtClean="0">
                <a:latin typeface="Calibri"/>
                <a:cs typeface="Calibri"/>
              </a:rPr>
              <a:t>н</a:t>
            </a:r>
            <a:r>
              <a:rPr sz="1600" b="1" dirty="0" err="1" smtClean="0">
                <a:latin typeface="Calibri"/>
                <a:cs typeface="Calibri"/>
              </a:rPr>
              <a:t>о</a:t>
            </a:r>
            <a:r>
              <a:rPr sz="1600" b="1" spc="-55" dirty="0" smtClean="0">
                <a:latin typeface="Calibri"/>
                <a:cs typeface="Calibri"/>
              </a:rPr>
              <a:t> </a:t>
            </a:r>
            <a:r>
              <a:rPr sz="1600" b="1" spc="-10" dirty="0" err="1" smtClean="0">
                <a:latin typeface="Calibri"/>
                <a:cs typeface="Calibri"/>
              </a:rPr>
              <a:t>у</a:t>
            </a:r>
            <a:r>
              <a:rPr sz="1600" b="1" dirty="0" err="1" smtClean="0">
                <a:latin typeface="Calibri"/>
                <a:cs typeface="Calibri"/>
              </a:rPr>
              <a:t>тве</a:t>
            </a:r>
            <a:r>
              <a:rPr sz="1600" b="1" spc="-10" dirty="0" err="1" smtClean="0">
                <a:latin typeface="Calibri"/>
                <a:cs typeface="Calibri"/>
              </a:rPr>
              <a:t>р</a:t>
            </a:r>
            <a:r>
              <a:rPr sz="1600" b="1" dirty="0" err="1" smtClean="0">
                <a:latin typeface="Calibri"/>
                <a:cs typeface="Calibri"/>
              </a:rPr>
              <a:t>ж</a:t>
            </a:r>
            <a:r>
              <a:rPr sz="1600" b="1" spc="-20" dirty="0" err="1" smtClean="0">
                <a:latin typeface="Calibri"/>
                <a:cs typeface="Calibri"/>
              </a:rPr>
              <a:t>д</a:t>
            </a:r>
            <a:r>
              <a:rPr sz="1600" b="1" dirty="0" err="1" smtClean="0">
                <a:latin typeface="Calibri"/>
                <a:cs typeface="Calibri"/>
              </a:rPr>
              <a:t>енных</a:t>
            </a:r>
            <a:r>
              <a:rPr lang="ru-RU" sz="1600" b="1" spc="-50" dirty="0" smtClean="0">
                <a:latin typeface="Calibri"/>
                <a:cs typeface="Calibri"/>
              </a:rPr>
              <a:t> </a:t>
            </a:r>
            <a:r>
              <a:rPr sz="1600" b="1" dirty="0" err="1" smtClean="0">
                <a:latin typeface="Calibri"/>
                <a:cs typeface="Calibri"/>
              </a:rPr>
              <a:t>по</a:t>
            </a:r>
            <a:r>
              <a:rPr sz="1600" b="1" spc="-10" dirty="0" err="1" smtClean="0">
                <a:latin typeface="Calibri"/>
                <a:cs typeface="Calibri"/>
              </a:rPr>
              <a:t>к</a:t>
            </a:r>
            <a:r>
              <a:rPr sz="1600" b="1" dirty="0" err="1" smtClean="0">
                <a:latin typeface="Calibri"/>
                <a:cs typeface="Calibri"/>
              </a:rPr>
              <a:t>аза</a:t>
            </a:r>
            <a:r>
              <a:rPr sz="1600" b="1" spc="-10" dirty="0" err="1" smtClean="0">
                <a:latin typeface="Calibri"/>
                <a:cs typeface="Calibri"/>
              </a:rPr>
              <a:t>т</a:t>
            </a:r>
            <a:r>
              <a:rPr sz="1600" b="1" spc="-25" dirty="0" err="1" smtClean="0">
                <a:latin typeface="Calibri"/>
                <a:cs typeface="Calibri"/>
              </a:rPr>
              <a:t>е</a:t>
            </a:r>
            <a:r>
              <a:rPr sz="1600" b="1" spc="-10" dirty="0" err="1" smtClean="0">
                <a:latin typeface="Calibri"/>
                <a:cs typeface="Calibri"/>
              </a:rPr>
              <a:t>ле</a:t>
            </a:r>
            <a:r>
              <a:rPr sz="1600" b="1" dirty="0" err="1" smtClean="0">
                <a:latin typeface="Calibri"/>
                <a:cs typeface="Calibri"/>
              </a:rPr>
              <a:t>й</a:t>
            </a:r>
            <a:endParaRPr sz="1600" dirty="0" smtClean="0">
              <a:latin typeface="Calibri"/>
              <a:cs typeface="Calibri"/>
            </a:endParaRPr>
          </a:p>
          <a:p>
            <a:pPr marL="12700" marR="5080" algn="ctr">
              <a:lnSpc>
                <a:spcPct val="100000"/>
              </a:lnSpc>
            </a:pPr>
            <a:r>
              <a:rPr sz="1400" b="1" spc="-5" dirty="0" smtClean="0">
                <a:latin typeface="Calibri"/>
                <a:cs typeface="Calibri"/>
              </a:rPr>
              <a:t>(</a:t>
            </a:r>
            <a:r>
              <a:rPr lang="ru-RU" sz="1400" b="1" spc="-25" dirty="0" smtClean="0">
                <a:latin typeface="Calibri"/>
                <a:cs typeface="Calibri"/>
              </a:rPr>
              <a:t>Проект</a:t>
            </a:r>
            <a:r>
              <a:rPr sz="1400" b="1" dirty="0" smtClean="0">
                <a:latin typeface="Calibri"/>
                <a:cs typeface="Calibri"/>
              </a:rPr>
              <a:t> </a:t>
            </a:r>
            <a:r>
              <a:rPr sz="1400" b="1" spc="-10" dirty="0" err="1" smtClean="0">
                <a:latin typeface="Calibri"/>
                <a:cs typeface="Calibri"/>
              </a:rPr>
              <a:t>Со</a:t>
            </a:r>
            <a:r>
              <a:rPr sz="1400" b="1" spc="-20" dirty="0" err="1" smtClean="0">
                <a:latin typeface="Calibri"/>
                <a:cs typeface="Calibri"/>
              </a:rPr>
              <a:t>в</a:t>
            </a:r>
            <a:r>
              <a:rPr sz="1400" b="1" spc="-15" dirty="0" err="1" smtClean="0">
                <a:latin typeface="Calibri"/>
                <a:cs typeface="Calibri"/>
              </a:rPr>
              <a:t>е</a:t>
            </a:r>
            <a:r>
              <a:rPr sz="1400" b="1" spc="-10" dirty="0" err="1" smtClean="0">
                <a:latin typeface="Calibri"/>
                <a:cs typeface="Calibri"/>
              </a:rPr>
              <a:t>та</a:t>
            </a:r>
            <a:r>
              <a:rPr sz="1400" b="1" spc="20" dirty="0" smtClean="0">
                <a:latin typeface="Calibri"/>
                <a:cs typeface="Calibri"/>
              </a:rPr>
              <a:t> </a:t>
            </a:r>
            <a:r>
              <a:rPr sz="1400" b="1" spc="-25" dirty="0" err="1" smtClean="0">
                <a:latin typeface="Calibri"/>
                <a:cs typeface="Calibri"/>
              </a:rPr>
              <a:t>м</a:t>
            </a:r>
            <a:r>
              <a:rPr sz="1400" b="1" spc="-10" dirty="0" err="1" smtClean="0">
                <a:latin typeface="Calibri"/>
                <a:cs typeface="Calibri"/>
              </a:rPr>
              <a:t>униципал</a:t>
            </a:r>
            <a:r>
              <a:rPr sz="1400" b="1" spc="-15" dirty="0" err="1" smtClean="0">
                <a:latin typeface="Calibri"/>
                <a:cs typeface="Calibri"/>
              </a:rPr>
              <a:t>ь</a:t>
            </a:r>
            <a:r>
              <a:rPr sz="1400" b="1" spc="-10" dirty="0" err="1" smtClean="0">
                <a:latin typeface="Calibri"/>
                <a:cs typeface="Calibri"/>
              </a:rPr>
              <a:t>но</a:t>
            </a:r>
            <a:r>
              <a:rPr sz="1400" b="1" spc="-25" dirty="0" err="1" smtClean="0">
                <a:latin typeface="Calibri"/>
                <a:cs typeface="Calibri"/>
              </a:rPr>
              <a:t>г</a:t>
            </a:r>
            <a:r>
              <a:rPr sz="1400" b="1" spc="-10" dirty="0" err="1" smtClean="0">
                <a:latin typeface="Calibri"/>
                <a:cs typeface="Calibri"/>
              </a:rPr>
              <a:t>о</a:t>
            </a:r>
            <a:r>
              <a:rPr sz="1400" b="1" spc="35" dirty="0" smtClean="0">
                <a:latin typeface="Calibri"/>
                <a:cs typeface="Calibri"/>
              </a:rPr>
              <a:t> </a:t>
            </a:r>
            <a:r>
              <a:rPr sz="1400" b="1" spc="-10" dirty="0" err="1" smtClean="0">
                <a:latin typeface="Calibri"/>
                <a:cs typeface="Calibri"/>
              </a:rPr>
              <a:t>о</a:t>
            </a:r>
            <a:r>
              <a:rPr sz="1400" b="1" spc="-20" dirty="0" err="1" smtClean="0">
                <a:latin typeface="Calibri"/>
                <a:cs typeface="Calibri"/>
              </a:rPr>
              <a:t>б</a:t>
            </a:r>
            <a:r>
              <a:rPr sz="1400" b="1" spc="-10" dirty="0" err="1" smtClean="0">
                <a:latin typeface="Calibri"/>
                <a:cs typeface="Calibri"/>
              </a:rPr>
              <a:t>р</a:t>
            </a:r>
            <a:r>
              <a:rPr sz="1400" b="1" spc="-15" dirty="0" err="1" smtClean="0">
                <a:latin typeface="Calibri"/>
                <a:cs typeface="Calibri"/>
              </a:rPr>
              <a:t>а</a:t>
            </a:r>
            <a:r>
              <a:rPr sz="1400" b="1" spc="-10" dirty="0" err="1" smtClean="0">
                <a:latin typeface="Calibri"/>
                <a:cs typeface="Calibri"/>
              </a:rPr>
              <a:t>зо</a:t>
            </a:r>
            <a:r>
              <a:rPr sz="1400" b="1" spc="-20" dirty="0" err="1" smtClean="0">
                <a:latin typeface="Calibri"/>
                <a:cs typeface="Calibri"/>
              </a:rPr>
              <a:t>в</a:t>
            </a:r>
            <a:r>
              <a:rPr sz="1400" b="1" spc="-15" dirty="0" err="1" smtClean="0">
                <a:latin typeface="Calibri"/>
                <a:cs typeface="Calibri"/>
              </a:rPr>
              <a:t>а</a:t>
            </a:r>
            <a:r>
              <a:rPr sz="1400" b="1" spc="-10" dirty="0" err="1" smtClean="0">
                <a:latin typeface="Calibri"/>
                <a:cs typeface="Calibri"/>
              </a:rPr>
              <a:t>ния</a:t>
            </a:r>
            <a:r>
              <a:rPr sz="1400" b="1" spc="50" dirty="0" smtClean="0">
                <a:latin typeface="Calibri"/>
                <a:cs typeface="Calibri"/>
              </a:rPr>
              <a:t> </a:t>
            </a:r>
            <a:r>
              <a:rPr sz="1400" b="1" spc="-30" dirty="0" smtClean="0">
                <a:latin typeface="Calibri"/>
                <a:cs typeface="Calibri"/>
              </a:rPr>
              <a:t>Щ</a:t>
            </a:r>
            <a:r>
              <a:rPr sz="1400" b="1" spc="-15" dirty="0" smtClean="0">
                <a:latin typeface="Calibri"/>
                <a:cs typeface="Calibri"/>
              </a:rPr>
              <a:t>е</a:t>
            </a:r>
            <a:r>
              <a:rPr sz="1400" b="1" spc="-10" dirty="0" smtClean="0">
                <a:latin typeface="Calibri"/>
                <a:cs typeface="Calibri"/>
              </a:rPr>
              <a:t>р</a:t>
            </a:r>
            <a:r>
              <a:rPr sz="1400" b="1" spc="-20" dirty="0" smtClean="0">
                <a:latin typeface="Calibri"/>
                <a:cs typeface="Calibri"/>
              </a:rPr>
              <a:t>б</a:t>
            </a:r>
            <a:r>
              <a:rPr sz="1400" b="1" spc="-10" dirty="0" smtClean="0">
                <a:latin typeface="Calibri"/>
                <a:cs typeface="Calibri"/>
              </a:rPr>
              <a:t>ино</a:t>
            </a:r>
            <a:r>
              <a:rPr sz="1400" b="1" spc="-20" dirty="0" smtClean="0">
                <a:latin typeface="Calibri"/>
                <a:cs typeface="Calibri"/>
              </a:rPr>
              <a:t>в</a:t>
            </a:r>
            <a:r>
              <a:rPr sz="1400" b="1" spc="-10" dirty="0" smtClean="0">
                <a:latin typeface="Calibri"/>
                <a:cs typeface="Calibri"/>
              </a:rPr>
              <a:t>с</a:t>
            </a:r>
            <a:r>
              <a:rPr sz="1400" b="1" spc="-20" dirty="0" smtClean="0">
                <a:latin typeface="Calibri"/>
                <a:cs typeface="Calibri"/>
              </a:rPr>
              <a:t>к</a:t>
            </a:r>
            <a:r>
              <a:rPr sz="1400" b="1" spc="-10" dirty="0" smtClean="0">
                <a:latin typeface="Calibri"/>
                <a:cs typeface="Calibri"/>
              </a:rPr>
              <a:t>ий</a:t>
            </a:r>
            <a:r>
              <a:rPr sz="1400" b="1" spc="45" dirty="0" smtClean="0">
                <a:latin typeface="Calibri"/>
                <a:cs typeface="Calibri"/>
              </a:rPr>
              <a:t> </a:t>
            </a:r>
            <a:r>
              <a:rPr sz="1400" b="1" spc="-10" dirty="0" err="1" smtClean="0">
                <a:latin typeface="Calibri"/>
                <a:cs typeface="Calibri"/>
              </a:rPr>
              <a:t>р</a:t>
            </a:r>
            <a:r>
              <a:rPr sz="1400" b="1" spc="-15" dirty="0" err="1" smtClean="0">
                <a:latin typeface="Calibri"/>
                <a:cs typeface="Calibri"/>
              </a:rPr>
              <a:t>а</a:t>
            </a:r>
            <a:r>
              <a:rPr sz="1400" b="1" spc="-10" dirty="0" err="1" smtClean="0">
                <a:latin typeface="Calibri"/>
                <a:cs typeface="Calibri"/>
              </a:rPr>
              <a:t>йон</a:t>
            </a:r>
            <a:r>
              <a:rPr sz="1400" b="1" spc="15" dirty="0" smtClean="0">
                <a:latin typeface="Calibri"/>
                <a:cs typeface="Calibri"/>
              </a:rPr>
              <a:t> </a:t>
            </a:r>
            <a:r>
              <a:rPr lang="ru-RU" sz="1400" b="1" spc="15" dirty="0" smtClean="0">
                <a:latin typeface="Calibri"/>
                <a:cs typeface="Calibri"/>
              </a:rPr>
              <a:t/>
            </a:r>
            <a:br>
              <a:rPr lang="ru-RU" sz="1400" b="1" spc="15" dirty="0" smtClean="0">
                <a:latin typeface="Calibri"/>
                <a:cs typeface="Calibri"/>
              </a:rPr>
            </a:br>
            <a:r>
              <a:rPr sz="1400" b="1" spc="-10" dirty="0" smtClean="0">
                <a:latin typeface="Calibri"/>
                <a:cs typeface="Calibri"/>
              </a:rPr>
              <a:t>"О</a:t>
            </a:r>
            <a:r>
              <a:rPr sz="1400" b="1" spc="-5" dirty="0" smtClean="0">
                <a:latin typeface="Calibri"/>
                <a:cs typeface="Calibri"/>
              </a:rPr>
              <a:t> </a:t>
            </a:r>
            <a:r>
              <a:rPr sz="1400" b="1" spc="-10" dirty="0" err="1" smtClean="0">
                <a:latin typeface="Calibri"/>
                <a:cs typeface="Calibri"/>
              </a:rPr>
              <a:t>б</a:t>
            </a:r>
            <a:r>
              <a:rPr sz="1400" b="1" spc="-55" dirty="0" err="1" smtClean="0">
                <a:latin typeface="Calibri"/>
                <a:cs typeface="Calibri"/>
              </a:rPr>
              <a:t>ю</a:t>
            </a:r>
            <a:r>
              <a:rPr sz="1400" b="1" spc="-10" dirty="0" err="1" smtClean="0">
                <a:latin typeface="Calibri"/>
                <a:cs typeface="Calibri"/>
              </a:rPr>
              <a:t>д</a:t>
            </a:r>
            <a:r>
              <a:rPr sz="1400" b="1" spc="-30" dirty="0" err="1" smtClean="0">
                <a:latin typeface="Calibri"/>
                <a:cs typeface="Calibri"/>
              </a:rPr>
              <a:t>ж</a:t>
            </a:r>
            <a:r>
              <a:rPr sz="1400" b="1" spc="-15" dirty="0" err="1" smtClean="0">
                <a:latin typeface="Calibri"/>
                <a:cs typeface="Calibri"/>
              </a:rPr>
              <a:t>е</a:t>
            </a:r>
            <a:r>
              <a:rPr sz="1400" b="1" spc="-20" dirty="0" err="1" smtClean="0">
                <a:latin typeface="Calibri"/>
                <a:cs typeface="Calibri"/>
              </a:rPr>
              <a:t>т</a:t>
            </a:r>
            <a:r>
              <a:rPr sz="1400" b="1" spc="-10" dirty="0" err="1" smtClean="0">
                <a:latin typeface="Calibri"/>
                <a:cs typeface="Calibri"/>
              </a:rPr>
              <a:t>е</a:t>
            </a:r>
            <a:r>
              <a:rPr sz="1400" b="1" spc="35" dirty="0" smtClean="0">
                <a:latin typeface="Calibri"/>
                <a:cs typeface="Calibri"/>
              </a:rPr>
              <a:t> </a:t>
            </a:r>
            <a:r>
              <a:rPr sz="1400" b="1" spc="-25" dirty="0" err="1" smtClean="0">
                <a:latin typeface="Calibri"/>
                <a:cs typeface="Calibri"/>
              </a:rPr>
              <a:t>м</a:t>
            </a:r>
            <a:r>
              <a:rPr sz="1400" b="1" spc="-10" dirty="0" err="1" smtClean="0">
                <a:latin typeface="Calibri"/>
                <a:cs typeface="Calibri"/>
              </a:rPr>
              <a:t>униципал</a:t>
            </a:r>
            <a:r>
              <a:rPr sz="1400" b="1" spc="-15" dirty="0" err="1" smtClean="0">
                <a:latin typeface="Calibri"/>
                <a:cs typeface="Calibri"/>
              </a:rPr>
              <a:t>ь</a:t>
            </a:r>
            <a:r>
              <a:rPr sz="1400" b="1" spc="-10" dirty="0" err="1" smtClean="0">
                <a:latin typeface="Calibri"/>
                <a:cs typeface="Calibri"/>
              </a:rPr>
              <a:t>но</a:t>
            </a:r>
            <a:r>
              <a:rPr sz="1400" b="1" spc="-25" dirty="0" err="1" smtClean="0">
                <a:latin typeface="Calibri"/>
                <a:cs typeface="Calibri"/>
              </a:rPr>
              <a:t>г</a:t>
            </a:r>
            <a:r>
              <a:rPr sz="1400" b="1" spc="-10" dirty="0" err="1" smtClean="0">
                <a:latin typeface="Calibri"/>
                <a:cs typeface="Calibri"/>
              </a:rPr>
              <a:t>о</a:t>
            </a:r>
            <a:r>
              <a:rPr sz="1400" b="1" spc="35" dirty="0" smtClean="0">
                <a:latin typeface="Calibri"/>
                <a:cs typeface="Calibri"/>
              </a:rPr>
              <a:t> </a:t>
            </a:r>
            <a:r>
              <a:rPr sz="1400" b="1" spc="-10" dirty="0" err="1" smtClean="0">
                <a:latin typeface="Calibri"/>
                <a:cs typeface="Calibri"/>
              </a:rPr>
              <a:t>о</a:t>
            </a:r>
            <a:r>
              <a:rPr sz="1400" b="1" spc="-20" dirty="0" err="1" smtClean="0">
                <a:latin typeface="Calibri"/>
                <a:cs typeface="Calibri"/>
              </a:rPr>
              <a:t>б</a:t>
            </a:r>
            <a:r>
              <a:rPr sz="1400" b="1" spc="-10" dirty="0" err="1" smtClean="0">
                <a:latin typeface="Calibri"/>
                <a:cs typeface="Calibri"/>
              </a:rPr>
              <a:t>р</a:t>
            </a:r>
            <a:r>
              <a:rPr sz="1400" b="1" spc="-15" dirty="0" err="1" smtClean="0">
                <a:latin typeface="Calibri"/>
                <a:cs typeface="Calibri"/>
              </a:rPr>
              <a:t>а</a:t>
            </a:r>
            <a:r>
              <a:rPr sz="1400" b="1" spc="-10" dirty="0" err="1" smtClean="0">
                <a:latin typeface="Calibri"/>
                <a:cs typeface="Calibri"/>
              </a:rPr>
              <a:t>зо</a:t>
            </a:r>
            <a:r>
              <a:rPr sz="1400" b="1" spc="-20" dirty="0" err="1" smtClean="0">
                <a:latin typeface="Calibri"/>
                <a:cs typeface="Calibri"/>
              </a:rPr>
              <a:t>в</a:t>
            </a:r>
            <a:r>
              <a:rPr sz="1400" b="1" spc="-15" dirty="0" err="1" smtClean="0">
                <a:latin typeface="Calibri"/>
                <a:cs typeface="Calibri"/>
              </a:rPr>
              <a:t>а</a:t>
            </a:r>
            <a:r>
              <a:rPr sz="1400" b="1" spc="-10" dirty="0" err="1" smtClean="0">
                <a:latin typeface="Calibri"/>
                <a:cs typeface="Calibri"/>
              </a:rPr>
              <a:t>ния</a:t>
            </a:r>
            <a:r>
              <a:rPr sz="1400" b="1" spc="45" dirty="0" smtClean="0">
                <a:latin typeface="Calibri"/>
                <a:cs typeface="Calibri"/>
              </a:rPr>
              <a:t> </a:t>
            </a:r>
            <a:r>
              <a:rPr sz="1400" b="1" spc="-30" dirty="0" smtClean="0">
                <a:latin typeface="Calibri"/>
                <a:cs typeface="Calibri"/>
              </a:rPr>
              <a:t>Щ</a:t>
            </a:r>
            <a:r>
              <a:rPr sz="1400" b="1" spc="-15" dirty="0" smtClean="0">
                <a:latin typeface="Calibri"/>
                <a:cs typeface="Calibri"/>
              </a:rPr>
              <a:t>е</a:t>
            </a:r>
            <a:r>
              <a:rPr sz="1400" b="1" spc="-10" dirty="0" smtClean="0">
                <a:latin typeface="Calibri"/>
                <a:cs typeface="Calibri"/>
              </a:rPr>
              <a:t>р</a:t>
            </a:r>
            <a:r>
              <a:rPr sz="1400" b="1" spc="-20" dirty="0" smtClean="0">
                <a:latin typeface="Calibri"/>
                <a:cs typeface="Calibri"/>
              </a:rPr>
              <a:t>б</a:t>
            </a:r>
            <a:r>
              <a:rPr sz="1400" b="1" spc="-10" dirty="0" smtClean="0">
                <a:latin typeface="Calibri"/>
                <a:cs typeface="Calibri"/>
              </a:rPr>
              <a:t>ино</a:t>
            </a:r>
            <a:r>
              <a:rPr sz="1400" b="1" spc="-20" dirty="0" smtClean="0">
                <a:latin typeface="Calibri"/>
                <a:cs typeface="Calibri"/>
              </a:rPr>
              <a:t>в</a:t>
            </a:r>
            <a:r>
              <a:rPr sz="1400" b="1" spc="-10" dirty="0" smtClean="0">
                <a:latin typeface="Calibri"/>
                <a:cs typeface="Calibri"/>
              </a:rPr>
              <a:t>с</a:t>
            </a:r>
            <a:r>
              <a:rPr sz="1400" b="1" spc="-20" dirty="0" smtClean="0">
                <a:latin typeface="Calibri"/>
                <a:cs typeface="Calibri"/>
              </a:rPr>
              <a:t>к</a:t>
            </a:r>
            <a:r>
              <a:rPr sz="1400" b="1" spc="-10" dirty="0" smtClean="0">
                <a:latin typeface="Calibri"/>
                <a:cs typeface="Calibri"/>
              </a:rPr>
              <a:t>ий</a:t>
            </a:r>
            <a:r>
              <a:rPr sz="1400" b="1" spc="50" dirty="0" smtClean="0">
                <a:latin typeface="Calibri"/>
                <a:cs typeface="Calibri"/>
              </a:rPr>
              <a:t> </a:t>
            </a:r>
            <a:r>
              <a:rPr sz="1400" b="1" spc="-10" dirty="0" err="1" smtClean="0">
                <a:latin typeface="Calibri"/>
                <a:cs typeface="Calibri"/>
              </a:rPr>
              <a:t>р</a:t>
            </a:r>
            <a:r>
              <a:rPr sz="1400" b="1" spc="-15" dirty="0" err="1" smtClean="0">
                <a:latin typeface="Calibri"/>
                <a:cs typeface="Calibri"/>
              </a:rPr>
              <a:t>а</a:t>
            </a:r>
            <a:r>
              <a:rPr sz="1400" b="1" spc="-10" dirty="0" err="1" smtClean="0">
                <a:latin typeface="Calibri"/>
                <a:cs typeface="Calibri"/>
              </a:rPr>
              <a:t>йон</a:t>
            </a:r>
            <a:r>
              <a:rPr lang="ru-RU" sz="1400" b="1" spc="-10" dirty="0" smtClean="0">
                <a:latin typeface="Calibri"/>
                <a:cs typeface="Calibri"/>
              </a:rPr>
              <a:t>  </a:t>
            </a:r>
            <a:r>
              <a:rPr sz="1400" b="1" spc="-10" dirty="0" err="1" smtClean="0">
                <a:latin typeface="Calibri"/>
                <a:cs typeface="Calibri"/>
              </a:rPr>
              <a:t>на</a:t>
            </a:r>
            <a:r>
              <a:rPr sz="1400" b="1" spc="-15" dirty="0" smtClean="0">
                <a:latin typeface="Calibri"/>
                <a:cs typeface="Calibri"/>
              </a:rPr>
              <a:t> </a:t>
            </a:r>
            <a:r>
              <a:rPr sz="1400" b="1" spc="-10" dirty="0" smtClean="0">
                <a:latin typeface="Calibri"/>
                <a:cs typeface="Calibri"/>
              </a:rPr>
              <a:t>20</a:t>
            </a:r>
            <a:r>
              <a:rPr lang="ru-RU" sz="1400" b="1" spc="-10" dirty="0" smtClean="0">
                <a:latin typeface="Calibri"/>
                <a:cs typeface="Calibri"/>
              </a:rPr>
              <a:t>21 </a:t>
            </a:r>
            <a:r>
              <a:rPr sz="1400" b="1" spc="-20" dirty="0" err="1" smtClean="0">
                <a:latin typeface="Calibri"/>
                <a:cs typeface="Calibri"/>
              </a:rPr>
              <a:t>г</a:t>
            </a:r>
            <a:r>
              <a:rPr sz="1400" b="1" spc="-50" dirty="0" err="1" smtClean="0">
                <a:latin typeface="Calibri"/>
                <a:cs typeface="Calibri"/>
              </a:rPr>
              <a:t>о</a:t>
            </a:r>
            <a:r>
              <a:rPr sz="1400" b="1" spc="-10" dirty="0" err="1" smtClean="0">
                <a:latin typeface="Calibri"/>
                <a:cs typeface="Calibri"/>
              </a:rPr>
              <a:t>д</a:t>
            </a:r>
            <a:r>
              <a:rPr lang="ru-RU" sz="1400" b="1" spc="-10" dirty="0" smtClean="0">
                <a:latin typeface="Calibri"/>
                <a:cs typeface="Calibri"/>
              </a:rPr>
              <a:t> </a:t>
            </a:r>
          </a:p>
          <a:p>
            <a:pPr marL="12700" marR="5080" algn="ctr">
              <a:lnSpc>
                <a:spcPct val="100000"/>
              </a:lnSpc>
            </a:pPr>
            <a:r>
              <a:rPr lang="ru-RU" sz="1400" b="1" spc="-10" dirty="0" smtClean="0">
                <a:latin typeface="Calibri"/>
                <a:cs typeface="Calibri"/>
              </a:rPr>
              <a:t>и на плановый период 2022 и 2023 годов</a:t>
            </a:r>
            <a:r>
              <a:rPr sz="1400" b="1" spc="-20" dirty="0" smtClean="0">
                <a:latin typeface="Calibri"/>
                <a:cs typeface="Calibri"/>
              </a:rPr>
              <a:t>"</a:t>
            </a:r>
            <a:r>
              <a:rPr sz="1400" b="1" spc="-5" dirty="0" smtClean="0">
                <a:latin typeface="Calibri"/>
                <a:cs typeface="Calibri"/>
              </a:rPr>
              <a:t>)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468009" y="4272976"/>
            <a:ext cx="411987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600" b="1" dirty="0">
                <a:latin typeface="Calibri"/>
                <a:cs typeface="Calibri"/>
              </a:rPr>
              <a:t>Рас</a:t>
            </a:r>
            <a:r>
              <a:rPr sz="1600" b="1" spc="-20" dirty="0">
                <a:latin typeface="Calibri"/>
                <a:cs typeface="Calibri"/>
              </a:rPr>
              <a:t>х</a:t>
            </a:r>
            <a:r>
              <a:rPr sz="1600" b="1" spc="-35" dirty="0">
                <a:latin typeface="Calibri"/>
                <a:cs typeface="Calibri"/>
              </a:rPr>
              <a:t>о</a:t>
            </a:r>
            <a:r>
              <a:rPr sz="1600" b="1" dirty="0">
                <a:latin typeface="Calibri"/>
                <a:cs typeface="Calibri"/>
              </a:rPr>
              <a:t>ды</a:t>
            </a:r>
            <a:r>
              <a:rPr sz="1600" b="1" spc="-35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б</a:t>
            </a:r>
            <a:r>
              <a:rPr sz="1600" b="1" spc="-45" dirty="0">
                <a:latin typeface="Calibri"/>
                <a:cs typeface="Calibri"/>
              </a:rPr>
              <a:t>ю</a:t>
            </a:r>
            <a:r>
              <a:rPr sz="1600" b="1" dirty="0">
                <a:latin typeface="Calibri"/>
                <a:cs typeface="Calibri"/>
              </a:rPr>
              <a:t>д</a:t>
            </a:r>
            <a:r>
              <a:rPr sz="1600" b="1" spc="-30" dirty="0">
                <a:latin typeface="Calibri"/>
                <a:cs typeface="Calibri"/>
              </a:rPr>
              <a:t>ж</a:t>
            </a:r>
            <a:r>
              <a:rPr sz="1600" b="1" dirty="0">
                <a:latin typeface="Calibri"/>
                <a:cs typeface="Calibri"/>
              </a:rPr>
              <a:t>ета</a:t>
            </a:r>
            <a:endParaRPr sz="1600" dirty="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600" b="1" spc="-20" dirty="0">
                <a:latin typeface="Calibri"/>
                <a:cs typeface="Calibri"/>
              </a:rPr>
              <a:t>м</a:t>
            </a:r>
            <a:r>
              <a:rPr sz="1600" b="1" spc="-10" dirty="0">
                <a:latin typeface="Calibri"/>
                <a:cs typeface="Calibri"/>
              </a:rPr>
              <a:t>у</a:t>
            </a:r>
            <a:r>
              <a:rPr sz="1600" b="1" dirty="0">
                <a:latin typeface="Calibri"/>
                <a:cs typeface="Calibri"/>
              </a:rPr>
              <a:t>ници</a:t>
            </a:r>
            <a:r>
              <a:rPr sz="1600" b="1" spc="5" dirty="0">
                <a:latin typeface="Calibri"/>
                <a:cs typeface="Calibri"/>
              </a:rPr>
              <a:t>п</a:t>
            </a:r>
            <a:r>
              <a:rPr sz="1600" b="1" dirty="0">
                <a:latin typeface="Calibri"/>
                <a:cs typeface="Calibri"/>
              </a:rPr>
              <a:t>а</a:t>
            </a:r>
            <a:r>
              <a:rPr sz="1600" b="1" spc="5" dirty="0">
                <a:latin typeface="Calibri"/>
                <a:cs typeface="Calibri"/>
              </a:rPr>
              <a:t>л</a:t>
            </a:r>
            <a:r>
              <a:rPr sz="1600" b="1" dirty="0">
                <a:latin typeface="Calibri"/>
                <a:cs typeface="Calibri"/>
              </a:rPr>
              <a:t>ь</a:t>
            </a:r>
            <a:r>
              <a:rPr sz="1600" b="1" spc="-10" dirty="0">
                <a:latin typeface="Calibri"/>
                <a:cs typeface="Calibri"/>
              </a:rPr>
              <a:t>н</a:t>
            </a:r>
            <a:r>
              <a:rPr sz="1600" b="1" dirty="0">
                <a:latin typeface="Calibri"/>
                <a:cs typeface="Calibri"/>
              </a:rPr>
              <a:t>о</a:t>
            </a:r>
            <a:r>
              <a:rPr sz="1600" b="1" spc="-20" dirty="0">
                <a:latin typeface="Calibri"/>
                <a:cs typeface="Calibri"/>
              </a:rPr>
              <a:t>г</a:t>
            </a:r>
            <a:r>
              <a:rPr sz="1600" b="1" dirty="0">
                <a:latin typeface="Calibri"/>
                <a:cs typeface="Calibri"/>
              </a:rPr>
              <a:t>о</a:t>
            </a:r>
            <a:r>
              <a:rPr sz="1600" b="1" spc="-55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образования</a:t>
            </a:r>
            <a:r>
              <a:rPr sz="1600" b="1" spc="-50" dirty="0">
                <a:latin typeface="Calibri"/>
                <a:cs typeface="Calibri"/>
              </a:rPr>
              <a:t> </a:t>
            </a:r>
            <a:r>
              <a:rPr sz="1600" b="1" spc="-20" dirty="0">
                <a:latin typeface="Calibri"/>
                <a:cs typeface="Calibri"/>
              </a:rPr>
              <a:t>Щ</a:t>
            </a:r>
            <a:r>
              <a:rPr sz="1600" b="1" dirty="0">
                <a:latin typeface="Calibri"/>
                <a:cs typeface="Calibri"/>
              </a:rPr>
              <a:t>ербиновский</a:t>
            </a:r>
            <a:r>
              <a:rPr sz="1600" b="1" spc="-55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район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572140" y="2241868"/>
            <a:ext cx="9763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млн. руб.</a:t>
            </a:r>
            <a:endParaRPr lang="ru-RU" sz="14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5572140" y="4857752"/>
            <a:ext cx="9763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млн. руб.</a:t>
            </a:r>
            <a:endParaRPr lang="ru-RU" sz="1400" b="1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6073629"/>
              </p:ext>
            </p:extLst>
          </p:nvPr>
        </p:nvGraphicFramePr>
        <p:xfrm>
          <a:off x="598990" y="2549645"/>
          <a:ext cx="5857916" cy="1493900"/>
        </p:xfrm>
        <a:graphic>
          <a:graphicData uri="http://schemas.openxmlformats.org/drawingml/2006/table">
            <a:tbl>
              <a:tblPr/>
              <a:tblGrid>
                <a:gridCol w="1230738"/>
                <a:gridCol w="1080120"/>
                <a:gridCol w="936104"/>
                <a:gridCol w="1008112"/>
                <a:gridCol w="792088"/>
                <a:gridCol w="810754"/>
              </a:tblGrid>
              <a:tr h="4849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Calibri"/>
                        </a:rPr>
                        <a:t>Наименование</a:t>
                      </a:r>
                      <a:endParaRPr lang="ru-RU" sz="1400" dirty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+mn-lt"/>
                          <a:ea typeface="Calibri"/>
                        </a:rPr>
                        <a:t>показателей</a:t>
                      </a:r>
                      <a:endParaRPr lang="ru-RU" sz="1400" dirty="0">
                        <a:latin typeface="+mn-lt"/>
                        <a:ea typeface="Calibri"/>
                      </a:endParaRPr>
                    </a:p>
                  </a:txBody>
                  <a:tcPr marL="5429" marR="5429" marT="5429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Исполнено 2020 г.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5429" marR="5429" marT="542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Проект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2021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г.</a:t>
                      </a:r>
                    </a:p>
                  </a:txBody>
                  <a:tcPr marL="5429" marR="5429" marT="542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Отклонение</a:t>
                      </a:r>
                    </a:p>
                  </a:txBody>
                  <a:tcPr marL="5429" marR="5429" marT="542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Проект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2022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г.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Проект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2023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г.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14529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+mn-lt"/>
                          <a:ea typeface="Calibri"/>
                        </a:rPr>
                        <a:t>Доходы </a:t>
                      </a:r>
                    </a:p>
                  </a:txBody>
                  <a:tcPr marL="5429" marR="5429" marT="5429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852,7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5429" marR="5429" marT="5429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754,4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5429" marR="5429" marT="5429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-98,3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5429" marR="5429" marT="5429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740,8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720,1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14529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Calibri"/>
                        </a:rPr>
                        <a:t>Расходы </a:t>
                      </a:r>
                    </a:p>
                  </a:txBody>
                  <a:tcPr marL="5429" marR="5429" marT="5429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863,2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5429" marR="5429" marT="5429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770,6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5429" marR="5429" marT="5429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-92,6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5429" marR="5429" marT="5429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735,5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716,9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15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Calibri"/>
                        </a:rPr>
                        <a:t>Дефицит (-)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+mn-lt"/>
                          <a:ea typeface="Calibri"/>
                        </a:rPr>
                        <a:t>Профицит</a:t>
                      </a:r>
                      <a:r>
                        <a:rPr lang="ru-RU" sz="1400" dirty="0">
                          <a:latin typeface="+mn-lt"/>
                          <a:ea typeface="Calibri"/>
                        </a:rPr>
                        <a:t> (+) </a:t>
                      </a:r>
                    </a:p>
                  </a:txBody>
                  <a:tcPr marL="5429" marR="5429" marT="5429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-10,5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5429" marR="5429" marT="5429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-16,2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5429" marR="5429" marT="5429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Х</a:t>
                      </a:r>
                    </a:p>
                  </a:txBody>
                  <a:tcPr marL="5429" marR="5429" marT="5429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+5,3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+3,2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5366294"/>
              </p:ext>
            </p:extLst>
          </p:nvPr>
        </p:nvGraphicFramePr>
        <p:xfrm>
          <a:off x="500042" y="5214942"/>
          <a:ext cx="5857916" cy="3545703"/>
        </p:xfrm>
        <a:graphic>
          <a:graphicData uri="http://schemas.openxmlformats.org/drawingml/2006/table">
            <a:tbl>
              <a:tblPr/>
              <a:tblGrid>
                <a:gridCol w="2714644"/>
                <a:gridCol w="928694"/>
                <a:gridCol w="714380"/>
                <a:gridCol w="785818"/>
                <a:gridCol w="714380"/>
              </a:tblGrid>
              <a:tr h="5462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+mn-lt"/>
                          <a:ea typeface="Calibri"/>
                        </a:rPr>
                        <a:t>Наименование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Исполнено </a:t>
                      </a:r>
                      <a:br>
                        <a:rPr lang="ru-RU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</a:b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2020 г.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Проект</a:t>
                      </a:r>
                    </a:p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2021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г.</a:t>
                      </a: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Проект</a:t>
                      </a:r>
                    </a:p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2022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г.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Проект</a:t>
                      </a:r>
                    </a:p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2023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г.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1411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Calibri"/>
                        </a:rPr>
                        <a:t>ВСЕГО</a:t>
                      </a: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863,2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5429" marR="5429" marT="5429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770,6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5429" marR="5429" marT="5429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735,5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716,9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1411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Calibri"/>
                        </a:rPr>
                        <a:t>Социально-культурная сфера</a:t>
                      </a: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671,8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629,0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613,3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588,0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1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Calibri"/>
                        </a:rPr>
                        <a:t>Общегосударственные вопросы</a:t>
                      </a: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127,6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101,5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83,4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82,0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1411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Calibri"/>
                        </a:rPr>
                        <a:t>Жилищно-коммунальное хозяйство</a:t>
                      </a: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10,4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7,3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6,2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6,3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1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Calibri"/>
                        </a:rPr>
                        <a:t>Обслуживание муниципального долга</a:t>
                      </a: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0,01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0,04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0,04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0,03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1411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+mn-lt"/>
                          <a:ea typeface="Calibri"/>
                        </a:rPr>
                        <a:t>Межбюджетные трансферты</a:t>
                      </a: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10,9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3,0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20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+mn-lt"/>
                          <a:ea typeface="Calibri"/>
                        </a:rPr>
                        <a:t>Национальная оборона и национальная безопасность</a:t>
                      </a: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15,5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10,7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8,8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8,7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1411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+mn-lt"/>
                          <a:ea typeface="Calibri"/>
                        </a:rPr>
                        <a:t>Национальная экономика</a:t>
                      </a: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27,0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19,1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16,5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17,0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8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+mn-lt"/>
                          <a:ea typeface="Calibri"/>
                        </a:rPr>
                        <a:t>Условно утвержденные расходы</a:t>
                      </a: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-</a:t>
                      </a: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-</a:t>
                      </a: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7,3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14,9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5333202"/>
              </p:ext>
            </p:extLst>
          </p:nvPr>
        </p:nvGraphicFramePr>
        <p:xfrm>
          <a:off x="-1333500" y="-95250"/>
          <a:ext cx="133350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" name="Пакет" r:id="rId4" imgW="1333440" imgH="485640" progId="Package">
                  <p:embed/>
                </p:oleObj>
              </mc:Choice>
              <mc:Fallback>
                <p:oleObj name="Пакет" r:id="rId4" imgW="1333440" imgH="4856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1333500" y="-95250"/>
                        <a:ext cx="1333500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1428736" y="285720"/>
            <a:ext cx="4119879" cy="6463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-1270" algn="ctr">
              <a:lnSpc>
                <a:spcPct val="100000"/>
              </a:lnSpc>
            </a:pP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Безвозме</a:t>
            </a:r>
            <a:r>
              <a:rPr sz="1400" b="1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з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дные</a:t>
            </a:r>
            <a:r>
              <a:rPr sz="1400" b="1" spc="-5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пост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пления</a:t>
            </a:r>
            <a:r>
              <a:rPr sz="1400" b="1" spc="-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в</a:t>
            </a:r>
            <a:r>
              <a:rPr sz="1400" b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</a:t>
            </a:r>
            <a:r>
              <a:rPr sz="1400" b="1" spc="-4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ю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400" b="1" spc="-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ж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ет </a:t>
            </a:r>
            <a:r>
              <a:rPr sz="1400" b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м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ници</a:t>
            </a:r>
            <a:r>
              <a:rPr sz="1400" b="1" spc="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п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</a:t>
            </a:r>
            <a:r>
              <a:rPr sz="1400" b="1" spc="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ь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г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spc="-5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образования</a:t>
            </a:r>
            <a:r>
              <a:rPr sz="1400" b="1" spc="-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Щ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ербиновский</a:t>
            </a:r>
            <a:r>
              <a:rPr sz="1400" b="1" spc="-5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район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из</a:t>
            </a:r>
            <a:r>
              <a:rPr sz="1400" b="1" spc="-2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краево</a:t>
            </a:r>
            <a:r>
              <a:rPr sz="1400" b="1" spc="-2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г</a:t>
            </a:r>
            <a:r>
              <a:rPr sz="1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spc="-5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</a:t>
            </a:r>
            <a:r>
              <a:rPr sz="1400" b="1" spc="-45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ю</a:t>
            </a:r>
            <a:r>
              <a:rPr sz="1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400" b="1" spc="-3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ж</a:t>
            </a:r>
            <a:r>
              <a:rPr sz="1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ета</a:t>
            </a:r>
            <a:endParaRPr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643050" y="4071934"/>
            <a:ext cx="4191000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К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онс</a:t>
            </a:r>
            <a:r>
              <a:rPr sz="14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лид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ир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ва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ый</a:t>
            </a:r>
            <a:r>
              <a:rPr sz="1400" b="1" spc="-6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</a:t>
            </a:r>
            <a:r>
              <a:rPr sz="1400" b="1" spc="-4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ю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400" b="1" spc="-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ж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ет</a:t>
            </a:r>
            <a:r>
              <a:rPr sz="1400" b="1" spc="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Щ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ербиновс</a:t>
            </a:r>
            <a:r>
              <a:rPr sz="14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к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г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spc="-4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района</a:t>
            </a:r>
            <a:endParaRPr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785794" y="7786710"/>
            <a:ext cx="5715040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64795">
              <a:lnSpc>
                <a:spcPct val="100000"/>
              </a:lnSpc>
            </a:pPr>
            <a:r>
              <a:rPr sz="1200" spc="-2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spc="-25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ли</a:t>
            </a:r>
            <a:r>
              <a:rPr sz="1200" spc="10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ирова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ый </a:t>
            </a:r>
            <a:r>
              <a:rPr sz="1200" spc="-45" dirty="0">
                <a:latin typeface="Calibri"/>
                <a:cs typeface="Calibri"/>
              </a:rPr>
              <a:t> </a:t>
            </a:r>
            <a:r>
              <a:rPr sz="1200" spc="-20" dirty="0">
                <a:latin typeface="Calibri"/>
                <a:cs typeface="Calibri"/>
              </a:rPr>
              <a:t>б</a:t>
            </a:r>
            <a:r>
              <a:rPr sz="1200" spc="-40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д</a:t>
            </a:r>
            <a:r>
              <a:rPr sz="1200" spc="-10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ет </a:t>
            </a:r>
            <a:r>
              <a:rPr sz="1200" spc="-6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райо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 </a:t>
            </a:r>
            <a:r>
              <a:rPr sz="1200" spc="-6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вкл</a:t>
            </a:r>
            <a:r>
              <a:rPr sz="1200" spc="-10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чает </a:t>
            </a:r>
            <a:r>
              <a:rPr sz="1200" spc="-5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в </a:t>
            </a:r>
            <a:r>
              <a:rPr sz="1200" spc="-6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ебя </a:t>
            </a:r>
            <a:r>
              <a:rPr sz="1200" spc="-5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45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д</a:t>
            </a:r>
            <a:r>
              <a:rPr sz="1200" spc="-10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ет </a:t>
            </a:r>
            <a:r>
              <a:rPr sz="1200" spc="-4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м</a:t>
            </a:r>
            <a:r>
              <a:rPr sz="1200" dirty="0">
                <a:latin typeface="Calibri"/>
                <a:cs typeface="Calibri"/>
              </a:rPr>
              <a:t>у</a:t>
            </a:r>
            <a:r>
              <a:rPr sz="1200" spc="-2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иц</a:t>
            </a:r>
            <a:r>
              <a:rPr sz="1200" spc="-5" dirty="0">
                <a:latin typeface="Calibri"/>
                <a:cs typeface="Calibri"/>
              </a:rPr>
              <a:t>и</a:t>
            </a:r>
            <a:r>
              <a:rPr sz="1200" dirty="0">
                <a:latin typeface="Calibri"/>
                <a:cs typeface="Calibri"/>
              </a:rPr>
              <a:t>паль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о </a:t>
            </a:r>
            <a:r>
              <a:rPr sz="1200" spc="-4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обра</a:t>
            </a:r>
            <a:r>
              <a:rPr sz="1200" spc="-5" dirty="0">
                <a:latin typeface="Calibri"/>
                <a:cs typeface="Calibri"/>
              </a:rPr>
              <a:t>з</a:t>
            </a:r>
            <a:r>
              <a:rPr sz="1200" dirty="0">
                <a:latin typeface="Calibri"/>
                <a:cs typeface="Calibri"/>
              </a:rPr>
              <a:t>ов</a:t>
            </a:r>
            <a:r>
              <a:rPr sz="1200" spc="-10" dirty="0">
                <a:latin typeface="Calibri"/>
                <a:cs typeface="Calibri"/>
              </a:rPr>
              <a:t>ан</a:t>
            </a:r>
            <a:r>
              <a:rPr sz="1200" spc="5" dirty="0">
                <a:latin typeface="Calibri"/>
                <a:cs typeface="Calibri"/>
              </a:rPr>
              <a:t>и</a:t>
            </a:r>
            <a:r>
              <a:rPr sz="1200" dirty="0">
                <a:latin typeface="Calibri"/>
                <a:cs typeface="Calibri"/>
              </a:rPr>
              <a:t>я </a:t>
            </a:r>
            <a:r>
              <a:rPr sz="1200" spc="-15" dirty="0">
                <a:latin typeface="Calibri"/>
                <a:cs typeface="Calibri"/>
              </a:rPr>
              <a:t>Щ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5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5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овс</a:t>
            </a:r>
            <a:r>
              <a:rPr sz="1200" spc="-1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ий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район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1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8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45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д</a:t>
            </a:r>
            <a:r>
              <a:rPr sz="1200" spc="-10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dirty="0">
                <a:latin typeface="Calibri"/>
                <a:cs typeface="Calibri"/>
              </a:rPr>
              <a:t>ов</a:t>
            </a:r>
            <a:r>
              <a:rPr sz="1200" spc="-5" dirty="0">
                <a:latin typeface="Calibri"/>
                <a:cs typeface="Calibri"/>
              </a:rPr>
              <a:t> с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ль</a:t>
            </a:r>
            <a:r>
              <a:rPr sz="1200" spc="-5" dirty="0">
                <a:latin typeface="Calibri"/>
                <a:cs typeface="Calibri"/>
              </a:rPr>
              <a:t>ск</a:t>
            </a:r>
            <a:r>
              <a:rPr sz="1200" dirty="0">
                <a:latin typeface="Calibri"/>
                <a:cs typeface="Calibri"/>
              </a:rPr>
              <a:t>их</a:t>
            </a:r>
            <a:r>
              <a:rPr sz="1200" spc="3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пос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ле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ий </a:t>
            </a:r>
            <a:r>
              <a:rPr sz="1200" spc="30" dirty="0">
                <a:latin typeface="Calibri"/>
                <a:cs typeface="Calibri"/>
              </a:rPr>
              <a:t> </a:t>
            </a:r>
            <a:r>
              <a:rPr sz="1200" spc="-15" dirty="0">
                <a:latin typeface="Calibri"/>
                <a:cs typeface="Calibri"/>
              </a:rPr>
              <a:t>Щ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5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5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овс</a:t>
            </a:r>
            <a:r>
              <a:rPr sz="1200" spc="-2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о райо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500702" y="1000100"/>
            <a:ext cx="9397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млн. руб.</a:t>
            </a:r>
            <a:endParaRPr lang="ru-RU" sz="14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5572140" y="4500562"/>
            <a:ext cx="9286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млн. руб.</a:t>
            </a:r>
            <a:endParaRPr lang="ru-RU" sz="1400" b="1" dirty="0"/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8154223"/>
              </p:ext>
            </p:extLst>
          </p:nvPr>
        </p:nvGraphicFramePr>
        <p:xfrm>
          <a:off x="785794" y="1357290"/>
          <a:ext cx="5739550" cy="2294439"/>
        </p:xfrm>
        <a:graphic>
          <a:graphicData uri="http://schemas.openxmlformats.org/drawingml/2006/table">
            <a:tbl>
              <a:tblPr/>
              <a:tblGrid>
                <a:gridCol w="2211985"/>
                <a:gridCol w="931287"/>
                <a:gridCol w="857256"/>
                <a:gridCol w="857256"/>
                <a:gridCol w="881766"/>
              </a:tblGrid>
              <a:tr h="8369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548" marR="7548" marT="7548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Исполнено </a:t>
                      </a:r>
                      <a:b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2020 г.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548" marR="7548" marT="754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Проект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2021 г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Проект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2022 г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Проект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2023 г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25732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ВСЕГО</a:t>
                      </a:r>
                    </a:p>
                  </a:txBody>
                  <a:tcPr marL="7548" marR="7548" marT="7548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608,1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7548" marR="7548" marT="7548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507,7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512,9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490,2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25732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Дотации</a:t>
                      </a:r>
                    </a:p>
                  </a:txBody>
                  <a:tcPr marL="7548" marR="7548" marT="7548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122,5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7548" marR="7548" marT="7548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85,9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68,9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70,1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32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Субсидии</a:t>
                      </a:r>
                    </a:p>
                  </a:txBody>
                  <a:tcPr marL="7548" marR="7548" marT="7548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64,8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7548" marR="7548" marT="7548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19,2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24,5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17,7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25732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Субвенции</a:t>
                      </a:r>
                    </a:p>
                  </a:txBody>
                  <a:tcPr marL="7548" marR="7548" marT="7548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412,9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7548" marR="7548" marT="7548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387,4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404,3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387,2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32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Иные межбюджетные трансферты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7548" marR="7548" marT="7548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7,9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7548" marR="7548" marT="7548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15,2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15,2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15,2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3146714"/>
              </p:ext>
            </p:extLst>
          </p:nvPr>
        </p:nvGraphicFramePr>
        <p:xfrm>
          <a:off x="785794" y="4857752"/>
          <a:ext cx="5643601" cy="2571768"/>
        </p:xfrm>
        <a:graphic>
          <a:graphicData uri="http://schemas.openxmlformats.org/drawingml/2006/table">
            <a:tbl>
              <a:tblPr/>
              <a:tblGrid>
                <a:gridCol w="2151063"/>
                <a:gridCol w="872855"/>
                <a:gridCol w="873414"/>
                <a:gridCol w="872855"/>
                <a:gridCol w="873414"/>
              </a:tblGrid>
              <a:tr h="8843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</a:rPr>
                        <a:t>Наименование показателя</a:t>
                      </a:r>
                      <a:endParaRPr lang="ru-RU" sz="1000" dirty="0">
                        <a:latin typeface="Times New Roman"/>
                        <a:ea typeface="Calibri"/>
                      </a:endParaRPr>
                    </a:p>
                  </a:txBody>
                  <a:tcPr marL="6804" marR="6804" marT="6804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Исполнено </a:t>
                      </a:r>
                      <a:b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2020 г.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548" marR="7548" marT="754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Проект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2021 г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Проект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2022 г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Проект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2023 г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4540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Налоговые и неналоговые доходы </a:t>
                      </a:r>
                    </a:p>
                  </a:txBody>
                  <a:tcPr marL="6804" marR="6804" marT="6804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432,5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04" marR="6804" marT="6804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427,2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411,0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418,5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25976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Безвозмездные поступления </a:t>
                      </a:r>
                    </a:p>
                  </a:txBody>
                  <a:tcPr marL="6804" marR="6804" marT="6804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722,8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04" marR="6804" marT="6804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549,2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533,9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468,9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76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Доходы всего </a:t>
                      </a:r>
                    </a:p>
                  </a:txBody>
                  <a:tcPr marL="6804" marR="6804" marT="6804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1 155,3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04" marR="6804" marT="6804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976,4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944,9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887,4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25976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Расходы </a:t>
                      </a:r>
                    </a:p>
                  </a:txBody>
                  <a:tcPr marL="6804" marR="6804" marT="6804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1 161,5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5429" marR="5429" marT="5429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994,3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5429" marR="5429" marT="5429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940,9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885,6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0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Дефицит (-)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Профицит (+) </a:t>
                      </a:r>
                    </a:p>
                  </a:txBody>
                  <a:tcPr marL="6804" marR="6804" marT="6804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-6,2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5429" marR="5429" marT="5429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-17,9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5429" marR="5429" marT="5429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4,0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1,8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1071546" y="428596"/>
            <a:ext cx="4986655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Рас</a:t>
            </a:r>
            <a:r>
              <a:rPr sz="1400" b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х</a:t>
            </a:r>
            <a:r>
              <a:rPr sz="1400" b="1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ды</a:t>
            </a:r>
            <a:r>
              <a:rPr sz="1400" b="1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к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онс</a:t>
            </a:r>
            <a:r>
              <a:rPr sz="14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лид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ир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ва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г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spc="-5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</a:t>
            </a:r>
            <a:r>
              <a:rPr sz="1400" b="1" spc="-4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ю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400" b="1" spc="-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ж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ета</a:t>
            </a:r>
            <a:r>
              <a:rPr sz="14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Щ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ербиновс</a:t>
            </a:r>
            <a:r>
              <a:rPr sz="14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к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г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spc="-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района</a:t>
            </a:r>
            <a:endParaRPr sz="1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500042" y="2786050"/>
            <a:ext cx="1851597" cy="49113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357430" y="2786050"/>
            <a:ext cx="762977" cy="49113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071810" y="2786050"/>
            <a:ext cx="762977" cy="49113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786190" y="2786050"/>
            <a:ext cx="762977" cy="49113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500570" y="2786050"/>
            <a:ext cx="762977" cy="49113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214950" y="2786050"/>
            <a:ext cx="1311677" cy="49113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785873" y="3857625"/>
            <a:ext cx="3571875" cy="363829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785873" y="3857625"/>
            <a:ext cx="3571875" cy="363829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500042" y="8001024"/>
            <a:ext cx="597154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«</a:t>
            </a:r>
            <a:r>
              <a:rPr sz="1600" b="1" spc="-4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К</a:t>
            </a:r>
            <a:r>
              <a:rPr sz="16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600" b="1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не</a:t>
            </a:r>
            <a:r>
              <a:rPr sz="16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считает</a:t>
            </a:r>
            <a:r>
              <a:rPr sz="16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6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ьги,</a:t>
            </a:r>
            <a:r>
              <a:rPr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600" b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6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проя</a:t>
            </a:r>
            <a:r>
              <a:rPr sz="16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в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ляет</a:t>
            </a:r>
            <a:r>
              <a:rPr sz="1600" b="1" spc="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6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ува</a:t>
            </a:r>
            <a:r>
              <a:rPr sz="1600" b="1" spc="-4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ж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6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ие</a:t>
            </a:r>
            <a:r>
              <a:rPr sz="16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к</a:t>
            </a:r>
            <a:r>
              <a:rPr sz="1600" b="1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св</a:t>
            </a:r>
            <a:r>
              <a:rPr sz="16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6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ем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</a:t>
            </a:r>
            <a:r>
              <a:rPr sz="16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600" b="1" spc="-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</a:t>
            </a:r>
            <a:r>
              <a:rPr sz="1600" b="1" spc="-7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</a:t>
            </a:r>
            <a:r>
              <a:rPr sz="1600" b="1" spc="-4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у»</a:t>
            </a:r>
            <a:endParaRPr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graphicFrame>
        <p:nvGraphicFramePr>
          <p:cNvPr id="9" name="object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6145101"/>
              </p:ext>
            </p:extLst>
          </p:nvPr>
        </p:nvGraphicFramePr>
        <p:xfrm>
          <a:off x="500043" y="928662"/>
          <a:ext cx="6000791" cy="1643125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801977"/>
                <a:gridCol w="839790"/>
                <a:gridCol w="839791"/>
                <a:gridCol w="839652"/>
                <a:gridCol w="839790"/>
                <a:gridCol w="839791"/>
              </a:tblGrid>
              <a:tr h="497967">
                <a:tc>
                  <a:txBody>
                    <a:bodyPr/>
                    <a:lstStyle/>
                    <a:p>
                      <a:pPr marL="452120" marR="313055" indent="-131445" algn="ctr">
                        <a:lnSpc>
                          <a:spcPct val="100000"/>
                        </a:lnSpc>
                      </a:pPr>
                      <a:r>
                        <a:rPr sz="1200" dirty="0"/>
                        <a:t>Н</a:t>
                      </a:r>
                      <a:r>
                        <a:rPr sz="1200" spc="-10" dirty="0"/>
                        <a:t>а</a:t>
                      </a:r>
                      <a:r>
                        <a:rPr sz="1200" dirty="0"/>
                        <a:t>им</a:t>
                      </a:r>
                      <a:r>
                        <a:rPr sz="1200" spc="-10" dirty="0"/>
                        <a:t>е</a:t>
                      </a:r>
                      <a:r>
                        <a:rPr sz="1200" dirty="0"/>
                        <a:t>но</a:t>
                      </a:r>
                      <a:r>
                        <a:rPr sz="1200" spc="-5" dirty="0"/>
                        <a:t>ва</a:t>
                      </a:r>
                      <a:r>
                        <a:rPr sz="1200" dirty="0"/>
                        <a:t>ние </a:t>
                      </a:r>
                      <a:r>
                        <a:rPr sz="1200" spc="-5" dirty="0"/>
                        <a:t>п</a:t>
                      </a:r>
                      <a:r>
                        <a:rPr sz="1200" dirty="0"/>
                        <a:t>о</a:t>
                      </a:r>
                      <a:r>
                        <a:rPr sz="1200" spc="-20" dirty="0"/>
                        <a:t>к</a:t>
                      </a:r>
                      <a:r>
                        <a:rPr sz="1200" spc="-5" dirty="0"/>
                        <a:t>а</a:t>
                      </a:r>
                      <a:r>
                        <a:rPr sz="1200" dirty="0"/>
                        <a:t>за</a:t>
                      </a:r>
                      <a:r>
                        <a:rPr sz="1200" spc="-15" dirty="0"/>
                        <a:t>т</a:t>
                      </a:r>
                      <a:r>
                        <a:rPr sz="1200" spc="-30" dirty="0"/>
                        <a:t>е</a:t>
                      </a:r>
                      <a:r>
                        <a:rPr sz="1200" dirty="0"/>
                        <a:t>ля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63195" algn="ctr">
                        <a:lnSpc>
                          <a:spcPct val="100000"/>
                        </a:lnSpc>
                      </a:pPr>
                      <a:r>
                        <a:rPr sz="1200" dirty="0" smtClean="0"/>
                        <a:t>2</a:t>
                      </a:r>
                      <a:r>
                        <a:rPr sz="1200" spc="5" dirty="0" smtClean="0"/>
                        <a:t>0</a:t>
                      </a:r>
                      <a:r>
                        <a:rPr sz="1200" dirty="0" smtClean="0"/>
                        <a:t>1</a:t>
                      </a:r>
                      <a:r>
                        <a:rPr lang="ru-RU" sz="1200" dirty="0" smtClean="0"/>
                        <a:t>7</a:t>
                      </a:r>
                      <a:r>
                        <a:rPr sz="1200" spc="-5" dirty="0" smtClean="0"/>
                        <a:t> </a:t>
                      </a:r>
                      <a:r>
                        <a:rPr sz="1200" spc="-55" dirty="0"/>
                        <a:t>г</a:t>
                      </a:r>
                      <a:r>
                        <a:rPr sz="1200" dirty="0"/>
                        <a:t>.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63195" algn="ctr">
                        <a:lnSpc>
                          <a:spcPct val="100000"/>
                        </a:lnSpc>
                      </a:pPr>
                      <a:r>
                        <a:rPr sz="1200" dirty="0" smtClean="0"/>
                        <a:t>2</a:t>
                      </a:r>
                      <a:r>
                        <a:rPr sz="1200" spc="5" dirty="0" smtClean="0"/>
                        <a:t>0</a:t>
                      </a:r>
                      <a:r>
                        <a:rPr sz="1200" dirty="0" smtClean="0"/>
                        <a:t>1</a:t>
                      </a:r>
                      <a:r>
                        <a:rPr lang="ru-RU" sz="1200" dirty="0" smtClean="0"/>
                        <a:t>8</a:t>
                      </a:r>
                      <a:r>
                        <a:rPr sz="1200" spc="-5" dirty="0" smtClean="0"/>
                        <a:t> </a:t>
                      </a:r>
                      <a:r>
                        <a:rPr sz="1200" spc="-55" dirty="0"/>
                        <a:t>г</a:t>
                      </a:r>
                      <a:r>
                        <a:rPr sz="1200" dirty="0"/>
                        <a:t>.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63195" algn="ctr">
                        <a:lnSpc>
                          <a:spcPct val="100000"/>
                        </a:lnSpc>
                      </a:pPr>
                      <a:r>
                        <a:rPr sz="1200" dirty="0" smtClean="0"/>
                        <a:t>2</a:t>
                      </a:r>
                      <a:r>
                        <a:rPr sz="1200" spc="5" dirty="0" smtClean="0"/>
                        <a:t>0</a:t>
                      </a:r>
                      <a:r>
                        <a:rPr sz="1200" dirty="0" smtClean="0"/>
                        <a:t>1</a:t>
                      </a:r>
                      <a:r>
                        <a:rPr lang="ru-RU" sz="1200" dirty="0" smtClean="0"/>
                        <a:t>9</a:t>
                      </a:r>
                      <a:r>
                        <a:rPr sz="1200" spc="-5" dirty="0" smtClean="0"/>
                        <a:t> </a:t>
                      </a:r>
                      <a:r>
                        <a:rPr sz="1200" spc="-55" dirty="0"/>
                        <a:t>г</a:t>
                      </a:r>
                      <a:r>
                        <a:rPr sz="1200" dirty="0"/>
                        <a:t>.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63195" algn="ctr">
                        <a:lnSpc>
                          <a:spcPct val="100000"/>
                        </a:lnSpc>
                      </a:pPr>
                      <a:r>
                        <a:rPr sz="1200" dirty="0" smtClean="0"/>
                        <a:t>2</a:t>
                      </a:r>
                      <a:r>
                        <a:rPr sz="1200" spc="5" dirty="0" smtClean="0"/>
                        <a:t>0</a:t>
                      </a:r>
                      <a:r>
                        <a:rPr lang="ru-RU" sz="1200" spc="0" dirty="0" smtClean="0"/>
                        <a:t>20</a:t>
                      </a:r>
                      <a:r>
                        <a:rPr sz="1200" spc="-5" dirty="0" smtClean="0"/>
                        <a:t> </a:t>
                      </a:r>
                      <a:r>
                        <a:rPr sz="1200" spc="-55" dirty="0"/>
                        <a:t>г</a:t>
                      </a:r>
                      <a:r>
                        <a:rPr sz="1200" dirty="0"/>
                        <a:t>.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63195" algn="ctr">
                        <a:lnSpc>
                          <a:spcPct val="100000"/>
                        </a:lnSpc>
                      </a:pPr>
                      <a:r>
                        <a:rPr sz="1200" dirty="0" smtClean="0"/>
                        <a:t>2</a:t>
                      </a:r>
                      <a:r>
                        <a:rPr sz="1200" spc="5" dirty="0" smtClean="0"/>
                        <a:t>0</a:t>
                      </a:r>
                      <a:r>
                        <a:rPr lang="ru-RU" sz="1200" spc="0" dirty="0" smtClean="0"/>
                        <a:t>21</a:t>
                      </a:r>
                      <a:r>
                        <a:rPr sz="1200" spc="-5" dirty="0" smtClean="0"/>
                        <a:t> </a:t>
                      </a:r>
                      <a:r>
                        <a:rPr sz="1200" spc="-55" dirty="0"/>
                        <a:t>г</a:t>
                      </a:r>
                      <a:r>
                        <a:rPr sz="1200" dirty="0"/>
                        <a:t>.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</a:tr>
              <a:tr h="497839">
                <a:tc>
                  <a:txBody>
                    <a:bodyPr/>
                    <a:lstStyle/>
                    <a:p>
                      <a:pPr marL="17780">
                        <a:lnSpc>
                          <a:spcPct val="100000"/>
                        </a:lnSpc>
                      </a:pPr>
                      <a:r>
                        <a:rPr sz="1200" dirty="0"/>
                        <a:t>Р</a:t>
                      </a:r>
                      <a:r>
                        <a:rPr sz="1200" spc="-10" dirty="0"/>
                        <a:t>а</a:t>
                      </a:r>
                      <a:r>
                        <a:rPr sz="1200" dirty="0"/>
                        <a:t>с</a:t>
                      </a:r>
                      <a:r>
                        <a:rPr sz="1200" spc="-25" dirty="0"/>
                        <a:t>хо</a:t>
                      </a:r>
                      <a:r>
                        <a:rPr sz="1200" dirty="0"/>
                        <a:t>ды</a:t>
                      </a:r>
                      <a:r>
                        <a:rPr sz="1200" spc="-15" dirty="0"/>
                        <a:t> </a:t>
                      </a:r>
                      <a:r>
                        <a:rPr sz="1200" spc="-10" dirty="0"/>
                        <a:t>в</a:t>
                      </a:r>
                      <a:r>
                        <a:rPr sz="1200" dirty="0"/>
                        <a:t>се</a:t>
                      </a:r>
                      <a:r>
                        <a:rPr sz="1200" spc="-20" dirty="0"/>
                        <a:t>г</a:t>
                      </a:r>
                      <a:r>
                        <a:rPr sz="1200" dirty="0"/>
                        <a:t>о,</a:t>
                      </a:r>
                      <a:r>
                        <a:rPr sz="1200" spc="5" dirty="0"/>
                        <a:t> </a:t>
                      </a:r>
                      <a:r>
                        <a:rPr sz="1200" dirty="0"/>
                        <a:t>мл</a:t>
                      </a:r>
                      <a:r>
                        <a:rPr sz="1200" spc="5" dirty="0"/>
                        <a:t>н</a:t>
                      </a:r>
                      <a:r>
                        <a:rPr sz="1200" dirty="0"/>
                        <a:t>.</a:t>
                      </a:r>
                      <a:r>
                        <a:rPr sz="1200" spc="-10" dirty="0"/>
                        <a:t>р</a:t>
                      </a:r>
                      <a:r>
                        <a:rPr sz="1200" spc="-5" dirty="0"/>
                        <a:t>у</a:t>
                      </a:r>
                      <a:r>
                        <a:rPr sz="1200" dirty="0"/>
                        <a:t>б.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0447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932,9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0447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973,0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1 084,8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1 161,5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994,3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647319">
                <a:tc>
                  <a:txBody>
                    <a:bodyPr/>
                    <a:lstStyle/>
                    <a:p>
                      <a:pPr marL="584835" marR="102870" indent="-477520">
                        <a:lnSpc>
                          <a:spcPct val="100000"/>
                        </a:lnSpc>
                      </a:pPr>
                      <a:r>
                        <a:rPr sz="1200" dirty="0"/>
                        <a:t>Р</a:t>
                      </a:r>
                      <a:r>
                        <a:rPr sz="1200" spc="-10" dirty="0"/>
                        <a:t>а</a:t>
                      </a:r>
                      <a:r>
                        <a:rPr sz="1200" dirty="0"/>
                        <a:t>с</a:t>
                      </a:r>
                      <a:r>
                        <a:rPr sz="1200" spc="-25" dirty="0"/>
                        <a:t>хо</a:t>
                      </a:r>
                      <a:r>
                        <a:rPr sz="1200" dirty="0"/>
                        <a:t>ды</a:t>
                      </a:r>
                      <a:r>
                        <a:rPr sz="1200" spc="-15" dirty="0"/>
                        <a:t> </a:t>
                      </a:r>
                      <a:r>
                        <a:rPr sz="1200" dirty="0"/>
                        <a:t>на</a:t>
                      </a:r>
                      <a:r>
                        <a:rPr sz="1200" spc="-15" dirty="0"/>
                        <a:t> </a:t>
                      </a:r>
                      <a:r>
                        <a:rPr sz="1200" dirty="0"/>
                        <a:t>1</a:t>
                      </a:r>
                      <a:r>
                        <a:rPr sz="1200" spc="5" dirty="0"/>
                        <a:t> </a:t>
                      </a:r>
                      <a:r>
                        <a:rPr sz="1200" dirty="0"/>
                        <a:t>жи</a:t>
                      </a:r>
                      <a:r>
                        <a:rPr sz="1200" spc="-15" dirty="0"/>
                        <a:t>т</a:t>
                      </a:r>
                      <a:r>
                        <a:rPr sz="1200" spc="-30" dirty="0"/>
                        <a:t>е</a:t>
                      </a:r>
                      <a:r>
                        <a:rPr sz="1200" dirty="0"/>
                        <a:t>ля, </a:t>
                      </a:r>
                      <a:r>
                        <a:rPr sz="1200" spc="-10" dirty="0"/>
                        <a:t>р</a:t>
                      </a:r>
                      <a:r>
                        <a:rPr sz="1200" spc="-5" dirty="0"/>
                        <a:t>у</a:t>
                      </a:r>
                      <a:r>
                        <a:rPr sz="1200" spc="-30" dirty="0"/>
                        <a:t>б</a:t>
                      </a:r>
                      <a:r>
                        <a:rPr sz="1200" dirty="0"/>
                        <a:t>л</a:t>
                      </a:r>
                      <a:r>
                        <a:rPr sz="1200" spc="-5" dirty="0"/>
                        <a:t>е</a:t>
                      </a:r>
                      <a:r>
                        <a:rPr sz="1200" dirty="0"/>
                        <a:t>й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69545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25 836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69545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27 266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69545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30 681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69545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33 019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69545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28 542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graphicFrame>
        <p:nvGraphicFramePr>
          <p:cNvPr id="25" name="object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2726401"/>
              </p:ext>
            </p:extLst>
          </p:nvPr>
        </p:nvGraphicFramePr>
        <p:xfrm>
          <a:off x="500042" y="2786050"/>
          <a:ext cx="5983123" cy="61613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96630"/>
                <a:gridCol w="837327"/>
                <a:gridCol w="837326"/>
                <a:gridCol w="837326"/>
                <a:gridCol w="837188"/>
                <a:gridCol w="837326"/>
              </a:tblGrid>
              <a:tr h="201774">
                <a:tc>
                  <a:txBody>
                    <a:bodyPr/>
                    <a:lstStyle/>
                    <a:p>
                      <a:pPr marL="495934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alibri"/>
                          <a:cs typeface="Calibri"/>
                        </a:rPr>
                        <a:t>Справ</a:t>
                      </a:r>
                      <a:r>
                        <a:rPr sz="1000" b="1" spc="5" dirty="0">
                          <a:latin typeface="Calibri"/>
                          <a:cs typeface="Calibri"/>
                        </a:rPr>
                        <a:t>оч</a:t>
                      </a:r>
                      <a:r>
                        <a:rPr sz="1000" b="1" dirty="0">
                          <a:latin typeface="Calibri"/>
                          <a:cs typeface="Calibri"/>
                        </a:rPr>
                        <a:t>н</a:t>
                      </a:r>
                      <a:r>
                        <a:rPr sz="1000" b="1" spc="5" dirty="0">
                          <a:latin typeface="Calibri"/>
                          <a:cs typeface="Calibri"/>
                        </a:rPr>
                        <a:t>о</a:t>
                      </a:r>
                      <a:r>
                        <a:rPr sz="1000" b="1" dirty="0">
                          <a:latin typeface="Calibri"/>
                          <a:cs typeface="Calibri"/>
                        </a:rPr>
                        <a:t>:</a:t>
                      </a:r>
                      <a:endParaRPr sz="10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0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</a:tr>
              <a:tr h="414357">
                <a:tc>
                  <a:txBody>
                    <a:bodyPr/>
                    <a:lstStyle/>
                    <a:p>
                      <a:pPr marL="13335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alibri"/>
                          <a:cs typeface="Calibri"/>
                        </a:rPr>
                        <a:t>Ч</a:t>
                      </a:r>
                      <a:r>
                        <a:rPr sz="1000" b="1" spc="-10" dirty="0">
                          <a:latin typeface="Calibri"/>
                          <a:cs typeface="Calibri"/>
                        </a:rPr>
                        <a:t>и</a:t>
                      </a:r>
                      <a:r>
                        <a:rPr sz="1000" b="1" dirty="0">
                          <a:latin typeface="Calibri"/>
                          <a:cs typeface="Calibri"/>
                        </a:rPr>
                        <a:t>слен</a:t>
                      </a:r>
                      <a:r>
                        <a:rPr sz="1000" b="1" spc="-10" dirty="0">
                          <a:latin typeface="Calibri"/>
                          <a:cs typeface="Calibri"/>
                        </a:rPr>
                        <a:t>н</a:t>
                      </a:r>
                      <a:r>
                        <a:rPr sz="1000" b="1" dirty="0">
                          <a:latin typeface="Calibri"/>
                          <a:cs typeface="Calibri"/>
                        </a:rPr>
                        <a:t>ос</a:t>
                      </a:r>
                      <a:r>
                        <a:rPr sz="1000" b="1" spc="-5" dirty="0">
                          <a:latin typeface="Calibri"/>
                          <a:cs typeface="Calibri"/>
                        </a:rPr>
                        <a:t>т</a:t>
                      </a:r>
                      <a:r>
                        <a:rPr sz="1000" b="1" dirty="0">
                          <a:latin typeface="Calibri"/>
                          <a:cs typeface="Calibri"/>
                        </a:rPr>
                        <a:t>ь</a:t>
                      </a:r>
                      <a:r>
                        <a:rPr sz="1000" b="1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dirty="0">
                          <a:latin typeface="Calibri"/>
                          <a:cs typeface="Calibri"/>
                        </a:rPr>
                        <a:t>населен</a:t>
                      </a:r>
                      <a:r>
                        <a:rPr sz="1000" b="1" spc="-10" dirty="0">
                          <a:latin typeface="Calibri"/>
                          <a:cs typeface="Calibri"/>
                        </a:rPr>
                        <a:t>и</a:t>
                      </a:r>
                      <a:r>
                        <a:rPr sz="1000" b="1" spc="-5" dirty="0">
                          <a:latin typeface="Calibri"/>
                          <a:cs typeface="Calibri"/>
                        </a:rPr>
                        <a:t>я</a:t>
                      </a:r>
                      <a:r>
                        <a:rPr sz="1000" b="1" dirty="0">
                          <a:latin typeface="Calibri"/>
                          <a:cs typeface="Calibri"/>
                        </a:rPr>
                        <a:t>,</a:t>
                      </a:r>
                      <a:r>
                        <a:rPr sz="1000" b="1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spc="5" dirty="0">
                          <a:latin typeface="Calibri"/>
                          <a:cs typeface="Calibri"/>
                        </a:rPr>
                        <a:t>ч</a:t>
                      </a:r>
                      <a:r>
                        <a:rPr sz="1000" b="1" dirty="0">
                          <a:latin typeface="Calibri"/>
                          <a:cs typeface="Calibri"/>
                        </a:rPr>
                        <a:t>ел.</a:t>
                      </a:r>
                      <a:endParaRPr sz="10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01295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36 109</a:t>
                      </a:r>
                      <a:endParaRPr sz="10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01930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35 686</a:t>
                      </a:r>
                      <a:endParaRPr sz="1000" b="1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01295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35</a:t>
                      </a:r>
                      <a:r>
                        <a:rPr lang="ru-RU" sz="1000" b="1" baseline="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 357</a:t>
                      </a:r>
                      <a:endParaRPr sz="10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01295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35 177</a:t>
                      </a:r>
                      <a:endParaRPr sz="10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01930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34</a:t>
                      </a:r>
                      <a:r>
                        <a:rPr lang="ru-RU" sz="1000" b="1" baseline="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 836</a:t>
                      </a:r>
                      <a:endParaRPr sz="1000" b="1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368933" y="208406"/>
            <a:ext cx="4119879" cy="6463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-635" algn="ctr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Нало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овые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и</a:t>
            </a:r>
            <a:r>
              <a:rPr sz="1400" b="1" spc="-1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ненало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овые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spc="-15" dirty="0">
                <a:latin typeface="Calibri"/>
                <a:cs typeface="Calibri"/>
              </a:rPr>
              <a:t>д</a:t>
            </a:r>
            <a:r>
              <a:rPr sz="1400" b="1" spc="-25" dirty="0">
                <a:latin typeface="Calibri"/>
                <a:cs typeface="Calibri"/>
              </a:rPr>
              <a:t>ох</a:t>
            </a:r>
            <a:r>
              <a:rPr sz="1400" b="1" spc="-35" dirty="0">
                <a:latin typeface="Calibri"/>
                <a:cs typeface="Calibri"/>
              </a:rPr>
              <a:t>о</a:t>
            </a:r>
            <a:r>
              <a:rPr sz="1400" b="1" dirty="0">
                <a:latin typeface="Calibri"/>
                <a:cs typeface="Calibri"/>
              </a:rPr>
              <a:t>ды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б</a:t>
            </a:r>
            <a:r>
              <a:rPr sz="1400" b="1" spc="-45" dirty="0">
                <a:latin typeface="Calibri"/>
                <a:cs typeface="Calibri"/>
              </a:rPr>
              <a:t>ю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30" dirty="0">
                <a:latin typeface="Calibri"/>
                <a:cs typeface="Calibri"/>
              </a:rPr>
              <a:t>ж</a:t>
            </a:r>
            <a:r>
              <a:rPr sz="1400" b="1" dirty="0">
                <a:latin typeface="Calibri"/>
                <a:cs typeface="Calibri"/>
              </a:rPr>
              <a:t>ета </a:t>
            </a:r>
            <a:r>
              <a:rPr sz="1400" b="1" spc="-20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ници</a:t>
            </a:r>
            <a:r>
              <a:rPr sz="1400" b="1" spc="5" dirty="0">
                <a:latin typeface="Calibri"/>
                <a:cs typeface="Calibri"/>
              </a:rPr>
              <a:t>п</a:t>
            </a:r>
            <a:r>
              <a:rPr sz="1400" b="1" dirty="0">
                <a:latin typeface="Calibri"/>
                <a:cs typeface="Calibri"/>
              </a:rPr>
              <a:t>а</a:t>
            </a:r>
            <a:r>
              <a:rPr sz="1400" b="1" spc="5" dirty="0">
                <a:latin typeface="Calibri"/>
                <a:cs typeface="Calibri"/>
              </a:rPr>
              <a:t>л</a:t>
            </a:r>
            <a:r>
              <a:rPr sz="1400" b="1" dirty="0">
                <a:latin typeface="Calibri"/>
                <a:cs typeface="Calibri"/>
              </a:rPr>
              <a:t>ь</a:t>
            </a:r>
            <a:r>
              <a:rPr sz="1400" b="1" spc="-10" dirty="0">
                <a:latin typeface="Calibri"/>
                <a:cs typeface="Calibri"/>
              </a:rPr>
              <a:t>н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образования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ербиновский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район </a:t>
            </a:r>
            <a:r>
              <a:rPr sz="1400" b="1" dirty="0" err="1">
                <a:latin typeface="Calibri"/>
                <a:cs typeface="Calibri"/>
              </a:rPr>
              <a:t>на</a:t>
            </a:r>
            <a:r>
              <a:rPr sz="1400" b="1" spc="-25" dirty="0">
                <a:latin typeface="Calibri"/>
                <a:cs typeface="Calibri"/>
              </a:rPr>
              <a:t> </a:t>
            </a:r>
            <a:r>
              <a:rPr lang="ru-RU" sz="1400" b="1" dirty="0" smtClean="0">
                <a:latin typeface="Calibri"/>
                <a:cs typeface="Calibri"/>
              </a:rPr>
              <a:t>2020-2023 </a:t>
            </a:r>
            <a:r>
              <a:rPr sz="1400" b="1" spc="-20" dirty="0" err="1" smtClean="0">
                <a:latin typeface="Calibri"/>
                <a:cs typeface="Calibri"/>
              </a:rPr>
              <a:t>г</a:t>
            </a:r>
            <a:r>
              <a:rPr sz="1400" b="1" spc="-35" dirty="0" err="1" smtClean="0">
                <a:latin typeface="Calibri"/>
                <a:cs typeface="Calibri"/>
              </a:rPr>
              <a:t>о</a:t>
            </a:r>
            <a:r>
              <a:rPr sz="1400" b="1" dirty="0" err="1" smtClean="0">
                <a:latin typeface="Calibri"/>
                <a:cs typeface="Calibri"/>
              </a:rPr>
              <a:t>д</a:t>
            </a:r>
            <a:r>
              <a:rPr lang="ru-RU" sz="1400" b="1" dirty="0" err="1" smtClean="0">
                <a:latin typeface="Calibri"/>
                <a:cs typeface="Calibri"/>
              </a:rPr>
              <a:t>ы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5652008" y="705104"/>
            <a:ext cx="73850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dirty="0">
                <a:latin typeface="Calibri"/>
                <a:cs typeface="Calibri"/>
              </a:rPr>
              <a:t>(</a:t>
            </a:r>
            <a:r>
              <a:rPr sz="1200" b="1" spc="-10" dirty="0">
                <a:latin typeface="Calibri"/>
                <a:cs typeface="Calibri"/>
              </a:rPr>
              <a:t>м</a:t>
            </a:r>
            <a:r>
              <a:rPr sz="1200" b="1" dirty="0">
                <a:latin typeface="Calibri"/>
                <a:cs typeface="Calibri"/>
              </a:rPr>
              <a:t>лн.</a:t>
            </a:r>
            <a:r>
              <a:rPr sz="1200" b="1" spc="-30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р</a:t>
            </a:r>
            <a:r>
              <a:rPr sz="1200" b="1" spc="-5" dirty="0">
                <a:latin typeface="Calibri"/>
                <a:cs typeface="Calibri"/>
              </a:rPr>
              <a:t>у</a:t>
            </a:r>
            <a:r>
              <a:rPr sz="1200" b="1" dirty="0">
                <a:latin typeface="Calibri"/>
                <a:cs typeface="Calibri"/>
              </a:rPr>
              <a:t>б.)</a:t>
            </a:r>
            <a:endParaRPr sz="1200">
              <a:latin typeface="Calibri"/>
              <a:cs typeface="Calibri"/>
            </a:endParaRPr>
          </a:p>
        </p:txBody>
      </p:sp>
      <p:graphicFrame>
        <p:nvGraphicFramePr>
          <p:cNvPr id="5" name="object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9046976"/>
              </p:ext>
            </p:extLst>
          </p:nvPr>
        </p:nvGraphicFramePr>
        <p:xfrm>
          <a:off x="476672" y="1000125"/>
          <a:ext cx="5967969" cy="7724821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2376264"/>
                <a:gridCol w="920403"/>
                <a:gridCol w="890434"/>
                <a:gridCol w="890434"/>
                <a:gridCol w="890434"/>
              </a:tblGrid>
              <a:tr h="403523">
                <a:tc>
                  <a:txBody>
                    <a:bodyPr/>
                    <a:lstStyle/>
                    <a:p>
                      <a:endParaRPr sz="14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169545" indent="0" algn="ctr">
                        <a:lnSpc>
                          <a:spcPct val="100000"/>
                        </a:lnSpc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Исполнено 2020 г.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21</a:t>
                      </a:r>
                      <a:endParaRPr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2022</a:t>
                      </a:r>
                      <a:endParaRPr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2023</a:t>
                      </a:r>
                      <a:endParaRPr sz="1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</a:tr>
              <a:tr h="216024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ло</a:t>
                      </a:r>
                      <a:r>
                        <a:rPr sz="1200" spc="-20" dirty="0">
                          <a:solidFill>
                            <a:schemeClr val="tx1"/>
                          </a:solidFill>
                        </a:rPr>
                        <a:t>г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о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ы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spc="-20" dirty="0">
                          <a:solidFill>
                            <a:schemeClr val="tx1"/>
                          </a:solidFill>
                        </a:rPr>
                        <a:t>д</a:t>
                      </a:r>
                      <a:r>
                        <a:rPr sz="1200" spc="-25" dirty="0">
                          <a:solidFill>
                            <a:schemeClr val="tx1"/>
                          </a:solidFill>
                        </a:rPr>
                        <a:t>охо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д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ы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211,5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223,8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205,3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206,7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</a:tr>
              <a:tr h="216024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лог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spc="5" dirty="0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п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риб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ы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ль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0,8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0,6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0,6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0,6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16024">
                <a:tc>
                  <a:txBody>
                    <a:bodyPr/>
                    <a:lstStyle/>
                    <a:p>
                      <a:pPr marL="18415" marR="10795">
                        <a:lnSpc>
                          <a:spcPct val="100000"/>
                        </a:lnSpc>
                        <a:tabLst>
                          <a:tab pos="1452880" algn="l"/>
                        </a:tabLst>
                      </a:pP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лог  </a:t>
                      </a:r>
                      <a:r>
                        <a:rPr sz="1200" spc="-6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spc="5" dirty="0" err="1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dirty="0" err="1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sz="1200" spc="-7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spc="-15" dirty="0" err="1" smtClean="0">
                          <a:solidFill>
                            <a:schemeClr val="tx1"/>
                          </a:solidFill>
                        </a:rPr>
                        <a:t>д</a:t>
                      </a:r>
                      <a:r>
                        <a:rPr sz="1200" spc="-25" dirty="0" err="1" smtClean="0">
                          <a:solidFill>
                            <a:schemeClr val="tx1"/>
                          </a:solidFill>
                        </a:rPr>
                        <a:t>охо</a:t>
                      </a:r>
                      <a:r>
                        <a:rPr sz="1200" dirty="0" err="1" smtClean="0">
                          <a:solidFill>
                            <a:schemeClr val="tx1"/>
                          </a:solidFill>
                        </a:rPr>
                        <a:t>ды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spc="15" dirty="0" err="1" smtClean="0">
                          <a:solidFill>
                            <a:schemeClr val="tx1"/>
                          </a:solidFill>
                        </a:rPr>
                        <a:t>ф</a:t>
                      </a:r>
                      <a:r>
                        <a:rPr sz="1200" dirty="0" err="1" smtClean="0">
                          <a:solidFill>
                            <a:schemeClr val="tx1"/>
                          </a:solidFill>
                        </a:rPr>
                        <a:t>и</a:t>
                      </a:r>
                      <a:r>
                        <a:rPr sz="1200" spc="-10" dirty="0" err="1" smtClean="0">
                          <a:solidFill>
                            <a:schemeClr val="tx1"/>
                          </a:solidFill>
                        </a:rPr>
                        <a:t>з</a:t>
                      </a:r>
                      <a:r>
                        <a:rPr sz="1200" dirty="0" err="1" smtClean="0">
                          <a:solidFill>
                            <a:schemeClr val="tx1"/>
                          </a:solidFill>
                        </a:rPr>
                        <a:t>ичес</a:t>
                      </a:r>
                      <a:r>
                        <a:rPr sz="1200" spc="-20" dirty="0" err="1" smtClean="0">
                          <a:solidFill>
                            <a:schemeClr val="tx1"/>
                          </a:solidFill>
                        </a:rPr>
                        <a:t>к</a:t>
                      </a:r>
                      <a:r>
                        <a:rPr sz="1200" spc="-10" dirty="0" err="1" smtClean="0">
                          <a:solidFill>
                            <a:schemeClr val="tx1"/>
                          </a:solidFill>
                        </a:rPr>
                        <a:t>и</a:t>
                      </a:r>
                      <a:r>
                        <a:rPr sz="1200" dirty="0" err="1" smtClean="0">
                          <a:solidFill>
                            <a:schemeClr val="tx1"/>
                          </a:solidFill>
                        </a:rPr>
                        <a:t>х</a:t>
                      </a:r>
                      <a:r>
                        <a:rPr sz="12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лиц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165,7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184,2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167,2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167,7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16024">
                <a:tc>
                  <a:txBody>
                    <a:bodyPr/>
                    <a:lstStyle/>
                    <a:p>
                      <a:pPr marL="18415" marR="10795">
                        <a:lnSpc>
                          <a:spcPct val="100000"/>
                        </a:lnSpc>
                        <a:tabLst>
                          <a:tab pos="1452880" algn="l"/>
                        </a:tabLs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Акцизы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0,53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0,5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0,6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365760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Налог, взимаемый в связи с применением упрощенной системы налогообложения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4,6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6,6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6,7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6,8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365759">
                <a:tc>
                  <a:txBody>
                    <a:bodyPr/>
                    <a:lstStyle/>
                    <a:p>
                      <a:pPr marL="18415" marR="10795">
                        <a:lnSpc>
                          <a:spcPct val="100000"/>
                        </a:lnSpc>
                        <a:tabLst>
                          <a:tab pos="669290" algn="l"/>
                          <a:tab pos="1172210" algn="l"/>
                          <a:tab pos="1460500" algn="l"/>
                        </a:tabLst>
                      </a:pP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ди</a:t>
                      </a:r>
                      <a:r>
                        <a:rPr sz="1200" spc="5" dirty="0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</a:rPr>
                        <a:t>ы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й	н</a:t>
                      </a:r>
                      <a:r>
                        <a:rPr sz="1200" spc="-20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лог	</a:t>
                      </a:r>
                      <a:r>
                        <a:rPr sz="1200" spc="5" dirty="0" err="1" smtClean="0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dirty="0" err="1" smtClean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spc="-20" dirty="0" err="1" smtClean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200" dirty="0" err="1" smtClean="0">
                          <a:solidFill>
                            <a:schemeClr val="tx1"/>
                          </a:solidFill>
                        </a:rPr>
                        <a:t>м</a:t>
                      </a:r>
                      <a:r>
                        <a:rPr sz="1200" spc="-10" dirty="0" err="1" smtClean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 err="1" smtClean="0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spc="-20" dirty="0" err="1" smtClean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spc="-10" dirty="0" err="1" smtClean="0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dirty="0" err="1" smtClean="0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spc="-15" dirty="0" err="1" smtClean="0">
                          <a:solidFill>
                            <a:schemeClr val="tx1"/>
                          </a:solidFill>
                        </a:rPr>
                        <a:t>ы</a:t>
                      </a:r>
                      <a:r>
                        <a:rPr sz="1200" dirty="0" err="1" smtClean="0">
                          <a:solidFill>
                            <a:schemeClr val="tx1"/>
                          </a:solidFill>
                        </a:rPr>
                        <a:t>й</a:t>
                      </a:r>
                      <a:r>
                        <a:rPr sz="12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</a:rPr>
                        <a:t>д</a:t>
                      </a:r>
                      <a:r>
                        <a:rPr sz="1200" spc="-25" dirty="0">
                          <a:solidFill>
                            <a:schemeClr val="tx1"/>
                          </a:solidFill>
                        </a:rPr>
                        <a:t>охо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д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9,94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2,2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365759">
                <a:tc>
                  <a:txBody>
                    <a:bodyPr/>
                    <a:lstStyle/>
                    <a:p>
                      <a:pPr marL="18415" marR="10795">
                        <a:lnSpc>
                          <a:spcPct val="100000"/>
                        </a:lnSpc>
                        <a:tabLst>
                          <a:tab pos="722630" algn="l"/>
                        </a:tabLst>
                      </a:pPr>
                      <a:r>
                        <a:rPr sz="1200" spc="-10" dirty="0" err="1" smtClean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 err="1" smtClean="0">
                          <a:solidFill>
                            <a:schemeClr val="tx1"/>
                          </a:solidFill>
                        </a:rPr>
                        <a:t>ди</a:t>
                      </a:r>
                      <a:r>
                        <a:rPr sz="1200" spc="5" dirty="0" err="1" smtClean="0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spc="-15" dirty="0" err="1" smtClean="0">
                          <a:solidFill>
                            <a:schemeClr val="tx1"/>
                          </a:solidFill>
                        </a:rPr>
                        <a:t>ы</a:t>
                      </a:r>
                      <a:r>
                        <a:rPr sz="1200" dirty="0" err="1" smtClean="0">
                          <a:solidFill>
                            <a:schemeClr val="tx1"/>
                          </a:solidFill>
                        </a:rPr>
                        <a:t>й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dirty="0" err="1" smtClean="0">
                          <a:solidFill>
                            <a:schemeClr val="tx1"/>
                          </a:solidFill>
                        </a:rPr>
                        <a:t>с</a:t>
                      </a:r>
                      <a:r>
                        <a:rPr sz="1200" spc="-40" dirty="0" err="1" smtClean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 err="1" smtClean="0">
                          <a:solidFill>
                            <a:schemeClr val="tx1"/>
                          </a:solidFill>
                        </a:rPr>
                        <a:t>л</a:t>
                      </a:r>
                      <a:r>
                        <a:rPr sz="1200" spc="-10" dirty="0" err="1" smtClean="0">
                          <a:solidFill>
                            <a:schemeClr val="tx1"/>
                          </a:solidFill>
                        </a:rPr>
                        <a:t>ь</a:t>
                      </a:r>
                      <a:r>
                        <a:rPr sz="1200" dirty="0" err="1" smtClean="0">
                          <a:solidFill>
                            <a:schemeClr val="tx1"/>
                          </a:solidFill>
                        </a:rPr>
                        <a:t>с</a:t>
                      </a:r>
                      <a:r>
                        <a:rPr sz="1200" spc="-30" dirty="0" err="1" smtClean="0">
                          <a:solidFill>
                            <a:schemeClr val="tx1"/>
                          </a:solidFill>
                        </a:rPr>
                        <a:t>к</a:t>
                      </a:r>
                      <a:r>
                        <a:rPr sz="1200" spc="-25" dirty="0" err="1" smtClean="0">
                          <a:solidFill>
                            <a:schemeClr val="tx1"/>
                          </a:solidFill>
                        </a:rPr>
                        <a:t>ох</a:t>
                      </a:r>
                      <a:r>
                        <a:rPr sz="1200" dirty="0" err="1" smtClean="0">
                          <a:solidFill>
                            <a:schemeClr val="tx1"/>
                          </a:solidFill>
                        </a:rPr>
                        <a:t>озяй</a:t>
                      </a:r>
                      <a:r>
                        <a:rPr sz="1200" spc="-10" dirty="0" err="1" smtClean="0">
                          <a:solidFill>
                            <a:schemeClr val="tx1"/>
                          </a:solidFill>
                        </a:rPr>
                        <a:t>с</a:t>
                      </a:r>
                      <a:r>
                        <a:rPr sz="1200" dirty="0" err="1" smtClean="0">
                          <a:solidFill>
                            <a:schemeClr val="tx1"/>
                          </a:solidFill>
                        </a:rPr>
                        <a:t>т</a:t>
                      </a:r>
                      <a:r>
                        <a:rPr sz="1200" spc="-10" dirty="0" err="1" smtClean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200" spc="-5" dirty="0" err="1" smtClean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spc="-10" dirty="0" err="1" smtClean="0">
                          <a:solidFill>
                            <a:schemeClr val="tx1"/>
                          </a:solidFill>
                        </a:rPr>
                        <a:t>нн</a:t>
                      </a:r>
                      <a:r>
                        <a:rPr sz="1200" spc="-15" dirty="0" err="1" smtClean="0">
                          <a:solidFill>
                            <a:schemeClr val="tx1"/>
                          </a:solidFill>
                        </a:rPr>
                        <a:t>ы</a:t>
                      </a:r>
                      <a:r>
                        <a:rPr sz="1200" dirty="0" err="1" smtClean="0">
                          <a:solidFill>
                            <a:schemeClr val="tx1"/>
                          </a:solidFill>
                        </a:rPr>
                        <a:t>й</a:t>
                      </a:r>
                      <a:r>
                        <a:rPr sz="12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лог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26,0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25,9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26,4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27,0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186332">
                <a:tc>
                  <a:txBody>
                    <a:bodyPr/>
                    <a:lstStyle/>
                    <a:p>
                      <a:pPr marL="18415" marR="10795">
                        <a:lnSpc>
                          <a:spcPct val="100000"/>
                        </a:lnSpc>
                        <a:tabLst>
                          <a:tab pos="722630" algn="l"/>
                        </a:tabLs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Налог, взимаемый в связи с применением патентной системы налогообложения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0,04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0,054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0,06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0,06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160000">
                <a:tc>
                  <a:txBody>
                    <a:bodyPr/>
                    <a:lstStyle/>
                    <a:p>
                      <a:pPr marL="18415" marR="10795">
                        <a:lnSpc>
                          <a:spcPct val="100000"/>
                        </a:lnSpc>
                        <a:tabLst>
                          <a:tab pos="722630" algn="l"/>
                        </a:tabLs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Налог на имущество организаций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0,9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0,8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0,8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0,8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19930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200" spc="-114" dirty="0">
                          <a:solidFill>
                            <a:schemeClr val="tx1"/>
                          </a:solidFill>
                        </a:rPr>
                        <a:t>Г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ос</a:t>
                      </a:r>
                      <a:r>
                        <a:rPr sz="1200" spc="-55" dirty="0">
                          <a:solidFill>
                            <a:schemeClr val="tx1"/>
                          </a:solidFill>
                        </a:rPr>
                        <a:t>у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д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рст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ве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нн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я</a:t>
                      </a:r>
                      <a:r>
                        <a:rPr sz="1200" spc="-3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п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ошл</a:t>
                      </a:r>
                      <a:r>
                        <a:rPr sz="1200" spc="5" dirty="0">
                          <a:solidFill>
                            <a:schemeClr val="tx1"/>
                          </a:solidFill>
                        </a:rPr>
                        <a:t>и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на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3,4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2,9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3,0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3,1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37728">
                <a:tc>
                  <a:txBody>
                    <a:bodyPr/>
                    <a:lstStyle/>
                    <a:p>
                      <a:pPr marL="18415" marR="10160" algn="just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З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</a:rPr>
                        <a:t>д</a:t>
                      </a:r>
                      <a:r>
                        <a:rPr sz="1200" spc="-25" dirty="0">
                          <a:solidFill>
                            <a:schemeClr val="tx1"/>
                          </a:solidFill>
                        </a:rPr>
                        <a:t>о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л</a:t>
                      </a:r>
                      <a:r>
                        <a:rPr sz="1200" spc="-25" dirty="0">
                          <a:solidFill>
                            <a:schemeClr val="tx1"/>
                          </a:solidFill>
                        </a:rPr>
                        <a:t>ж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ность   </a:t>
                      </a:r>
                      <a:r>
                        <a:rPr sz="1200" spc="-10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и   </a:t>
                      </a:r>
                      <a:r>
                        <a:rPr sz="1200" spc="-1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п</a:t>
                      </a:r>
                      <a:r>
                        <a:rPr sz="1200" spc="-20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р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р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сч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ты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п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о        </a:t>
                      </a:r>
                      <a:r>
                        <a:rPr sz="1200" spc="-1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о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т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м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spc="-20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ным        </a:t>
                      </a:r>
                      <a:r>
                        <a:rPr sz="1200" spc="-12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spc="-20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ло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га</a:t>
                      </a:r>
                      <a:r>
                        <a:rPr sz="1200" spc="-20" dirty="0">
                          <a:solidFill>
                            <a:schemeClr val="tx1"/>
                          </a:solidFill>
                        </a:rPr>
                        <a:t>м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, сбор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ми   </a:t>
                      </a:r>
                      <a:r>
                        <a:rPr sz="1200" spc="7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и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</a:rPr>
                        <a:t>ы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м   </a:t>
                      </a:r>
                      <a:r>
                        <a:rPr sz="1200" spc="6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обяз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</a:rPr>
                        <a:t>т</a:t>
                      </a:r>
                      <a:r>
                        <a:rPr sz="1200" spc="-30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л</a:t>
                      </a:r>
                      <a:r>
                        <a:rPr sz="1200" spc="-20" dirty="0">
                          <a:solidFill>
                            <a:schemeClr val="tx1"/>
                          </a:solidFill>
                        </a:rPr>
                        <a:t>ь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</a:rPr>
                        <a:t>ы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м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п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л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</a:rPr>
                        <a:t>т</a:t>
                      </a:r>
                      <a:r>
                        <a:rPr sz="1200" spc="-20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ж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м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0,1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04584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ло</a:t>
                      </a:r>
                      <a:r>
                        <a:rPr sz="1200" spc="-20" dirty="0">
                          <a:solidFill>
                            <a:schemeClr val="tx1"/>
                          </a:solidFill>
                        </a:rPr>
                        <a:t>г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о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ые</a:t>
                      </a:r>
                      <a:r>
                        <a:rPr sz="1200" spc="-2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</a:rPr>
                        <a:t>д</a:t>
                      </a:r>
                      <a:r>
                        <a:rPr sz="1200" spc="-25" dirty="0">
                          <a:solidFill>
                            <a:schemeClr val="tx1"/>
                          </a:solidFill>
                        </a:rPr>
                        <a:t>охо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ды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32,3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22,0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22,5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23,2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09128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Ар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spc="-20" dirty="0">
                          <a:solidFill>
                            <a:schemeClr val="tx1"/>
                          </a:solidFill>
                        </a:rPr>
                        <a:t>д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я  </a:t>
                      </a:r>
                      <a:r>
                        <a:rPr sz="1200" spc="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spc="-20" dirty="0">
                          <a:solidFill>
                            <a:schemeClr val="tx1"/>
                          </a:solidFill>
                        </a:rPr>
                        <a:t>п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л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та 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з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а 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з</a:t>
                      </a:r>
                      <a:r>
                        <a:rPr sz="1200" spc="-20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м</a:t>
                      </a:r>
                      <a:r>
                        <a:rPr sz="1200" spc="-30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л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ь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ы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е</a:t>
                      </a:r>
                      <a:endParaRPr sz="1200">
                        <a:solidFill>
                          <a:schemeClr val="tx1"/>
                        </a:solidFill>
                      </a:endParaRPr>
                    </a:p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у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част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к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и</a:t>
                      </a:r>
                      <a:endParaRPr sz="120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17,7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15,9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16,2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16,8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16024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Ар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ндная</a:t>
                      </a:r>
                      <a:r>
                        <a:rPr sz="1200" spc="-2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п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л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та</a:t>
                      </a:r>
                      <a:r>
                        <a:rPr sz="1200" spc="-2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за и</a:t>
                      </a:r>
                      <a:r>
                        <a:rPr sz="1200" spc="-20" dirty="0">
                          <a:solidFill>
                            <a:schemeClr val="tx1"/>
                          </a:solidFill>
                        </a:rPr>
                        <a:t>м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у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</a:rPr>
                        <a:t>щ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ст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о</a:t>
                      </a:r>
                      <a:endParaRPr sz="120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1,4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1,4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1,4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1,5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88671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Пл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</a:rPr>
                        <a:t>т</a:t>
                      </a:r>
                      <a:r>
                        <a:rPr sz="1200" spc="-20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жи</a:t>
                      </a:r>
                      <a:r>
                        <a:rPr sz="1200" spc="-3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от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М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УП</a:t>
                      </a:r>
                      <a:endParaRPr sz="120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348600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Прочие доходы от использования имущества и прав, находящихся в государственной и муниципальной собственности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0,6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0,4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0,4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0,4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342880">
                <a:tc>
                  <a:txBody>
                    <a:bodyPr/>
                    <a:lstStyle/>
                    <a:p>
                      <a:pPr marL="18415" marR="10160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П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л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та</a:t>
                      </a:r>
                      <a:r>
                        <a:rPr sz="1200" spc="3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за</a:t>
                      </a:r>
                      <a:r>
                        <a:rPr sz="1200" spc="3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spc="-20" dirty="0">
                          <a:solidFill>
                            <a:schemeClr val="tx1"/>
                          </a:solidFill>
                        </a:rPr>
                        <a:t>г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</a:rPr>
                        <a:t>т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и</a:t>
                      </a:r>
                      <a:r>
                        <a:rPr sz="1200" spc="-20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ное</a:t>
                      </a:r>
                      <a:r>
                        <a:rPr sz="1200" spc="5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во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з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</a:rPr>
                        <a:t>д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й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с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т</a:t>
                      </a:r>
                      <a:r>
                        <a:rPr sz="1200" spc="-20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ие </a:t>
                      </a:r>
                      <a:r>
                        <a:rPr sz="1200" spc="5" dirty="0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spc="-2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о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к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р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у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ж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аю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</a:rPr>
                        <a:t>щ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у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ю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ср</a:t>
                      </a:r>
                      <a:r>
                        <a:rPr sz="1200" spc="-20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</a:rPr>
                        <a:t>д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у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0,3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0,4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0,4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0,4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193144">
                <a:tc>
                  <a:txBody>
                    <a:bodyPr/>
                    <a:lstStyle/>
                    <a:p>
                      <a:pPr marL="18415" marR="9525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Д</a:t>
                      </a:r>
                      <a:r>
                        <a:rPr sz="1200" spc="-30" dirty="0">
                          <a:solidFill>
                            <a:schemeClr val="tx1"/>
                          </a:solidFill>
                        </a:rPr>
                        <a:t>о</a:t>
                      </a:r>
                      <a:r>
                        <a:rPr sz="1200" spc="-25" dirty="0">
                          <a:solidFill>
                            <a:schemeClr val="tx1"/>
                          </a:solidFill>
                        </a:rPr>
                        <a:t>хо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д</a:t>
                      </a:r>
                      <a:r>
                        <a:rPr sz="1200" spc="2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от</a:t>
                      </a:r>
                      <a:r>
                        <a:rPr sz="1200" spc="2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о</a:t>
                      </a:r>
                      <a:r>
                        <a:rPr sz="1200" spc="-20" dirty="0">
                          <a:solidFill>
                            <a:schemeClr val="tx1"/>
                          </a:solidFill>
                        </a:rPr>
                        <a:t>к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за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ия</a:t>
                      </a:r>
                      <a:r>
                        <a:rPr sz="1200" spc="3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spc="-20" dirty="0">
                          <a:solidFill>
                            <a:schemeClr val="tx1"/>
                          </a:solidFill>
                        </a:rPr>
                        <a:t>п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л</a:t>
                      </a:r>
                      <a:r>
                        <a:rPr sz="1200" spc="-20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тн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</a:rPr>
                        <a:t>ы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х</a:t>
                      </a:r>
                      <a:r>
                        <a:rPr sz="1200" spc="3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spc="-20" dirty="0">
                          <a:solidFill>
                            <a:schemeClr val="tx1"/>
                          </a:solidFill>
                        </a:rPr>
                        <a:t>у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с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л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у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г и</a:t>
                      </a:r>
                      <a:r>
                        <a:rPr sz="1200" spc="-2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spc="-30" dirty="0">
                          <a:solidFill>
                            <a:schemeClr val="tx1"/>
                          </a:solidFill>
                        </a:rPr>
                        <a:t>к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ом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п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нса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ц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ии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затрат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1,6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0,7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0,8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0,8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144016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200" spc="-20" dirty="0">
                          <a:solidFill>
                            <a:schemeClr val="tx1"/>
                          </a:solidFill>
                        </a:rPr>
                        <a:t>Д</a:t>
                      </a:r>
                      <a:r>
                        <a:rPr sz="1200" spc="-25" dirty="0">
                          <a:solidFill>
                            <a:schemeClr val="tx1"/>
                          </a:solidFill>
                        </a:rPr>
                        <a:t>охо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д</a:t>
                      </a:r>
                      <a:r>
                        <a:rPr sz="1200" spc="1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от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п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р</a:t>
                      </a:r>
                      <a:r>
                        <a:rPr sz="1200" spc="-25" dirty="0">
                          <a:solidFill>
                            <a:schemeClr val="tx1"/>
                          </a:solidFill>
                        </a:rPr>
                        <a:t>о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д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жи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и</a:t>
                      </a:r>
                      <a:r>
                        <a:rPr sz="1200" spc="-20" dirty="0">
                          <a:solidFill>
                            <a:schemeClr val="tx1"/>
                          </a:solidFill>
                        </a:rPr>
                        <a:t>м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у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</a:rPr>
                        <a:t>щ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ст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а</a:t>
                      </a:r>
                      <a:endParaRPr sz="120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0,06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02769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200" spc="-20" dirty="0">
                          <a:solidFill>
                            <a:schemeClr val="tx1"/>
                          </a:solidFill>
                        </a:rPr>
                        <a:t>Д</a:t>
                      </a:r>
                      <a:r>
                        <a:rPr sz="1200" spc="-25" dirty="0">
                          <a:solidFill>
                            <a:schemeClr val="tx1"/>
                          </a:solidFill>
                        </a:rPr>
                        <a:t>охо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д</a:t>
                      </a:r>
                      <a:r>
                        <a:rPr sz="1200" spc="1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от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п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р</a:t>
                      </a:r>
                      <a:r>
                        <a:rPr sz="1200" spc="-25" dirty="0">
                          <a:solidFill>
                            <a:schemeClr val="tx1"/>
                          </a:solidFill>
                        </a:rPr>
                        <a:t>о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д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жи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з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мли</a:t>
                      </a:r>
                      <a:endParaRPr sz="120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7,8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171440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Штр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фы,  </a:t>
                      </a:r>
                      <a:r>
                        <a:rPr sz="1200" spc="-114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с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к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</a:rPr>
                        <a:t>ц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ии,  </a:t>
                      </a:r>
                      <a:r>
                        <a:rPr sz="1200" spc="-114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во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зм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</a:rPr>
                        <a:t>щ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ие</a:t>
                      </a:r>
                      <a:endParaRPr sz="1200">
                        <a:solidFill>
                          <a:schemeClr val="tx1"/>
                        </a:solidFill>
                      </a:endParaRPr>
                    </a:p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у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</a:rPr>
                        <a:t>щ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рба</a:t>
                      </a:r>
                      <a:endParaRPr sz="120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2,8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2,2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2,3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2,3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04584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Прочие</a:t>
                      </a:r>
                      <a:r>
                        <a:rPr sz="1200" spc="-2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ло</a:t>
                      </a:r>
                      <a:r>
                        <a:rPr sz="1200" spc="-20" dirty="0">
                          <a:solidFill>
                            <a:schemeClr val="tx1"/>
                          </a:solidFill>
                        </a:rPr>
                        <a:t>г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о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ые</a:t>
                      </a:r>
                      <a:r>
                        <a:rPr sz="1200" spc="-2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</a:rPr>
                        <a:t>д</a:t>
                      </a:r>
                      <a:r>
                        <a:rPr sz="1200" spc="-25" dirty="0">
                          <a:solidFill>
                            <a:schemeClr val="tx1"/>
                          </a:solidFill>
                        </a:rPr>
                        <a:t>охо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ды</a:t>
                      </a:r>
                      <a:endParaRPr sz="120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bject 31"/>
          <p:cNvSpPr txBox="1"/>
          <p:nvPr/>
        </p:nvSpPr>
        <p:spPr>
          <a:xfrm>
            <a:off x="204571" y="323528"/>
            <a:ext cx="6416675" cy="326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 indent="358140"/>
            <a:r>
              <a:rPr lang="ru-RU" sz="1200" spc="10" dirty="0">
                <a:cs typeface="Calibri"/>
              </a:rPr>
              <a:t>В осно</a:t>
            </a:r>
            <a:r>
              <a:rPr lang="ru-RU" sz="1200" spc="5" dirty="0">
                <a:cs typeface="Calibri"/>
              </a:rPr>
              <a:t>ве</a:t>
            </a:r>
            <a:r>
              <a:rPr lang="ru-RU" sz="1200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р</a:t>
            </a:r>
            <a:r>
              <a:rPr lang="ru-RU" sz="1200" spc="5" dirty="0">
                <a:cs typeface="Calibri"/>
              </a:rPr>
              <a:t>а</a:t>
            </a:r>
            <a:r>
              <a:rPr lang="ru-RU" sz="1200" spc="10" dirty="0">
                <a:cs typeface="Calibri"/>
              </a:rPr>
              <a:t>счётов формирования доходной базы районного б</a:t>
            </a:r>
            <a:r>
              <a:rPr lang="ru-RU" sz="1200" spc="-30" dirty="0">
                <a:cs typeface="Calibri"/>
              </a:rPr>
              <a:t>ю</a:t>
            </a:r>
            <a:r>
              <a:rPr lang="ru-RU" sz="1200" spc="15" dirty="0">
                <a:cs typeface="Calibri"/>
              </a:rPr>
              <a:t>д</a:t>
            </a:r>
            <a:r>
              <a:rPr lang="ru-RU" sz="1200" spc="-10" dirty="0">
                <a:cs typeface="Calibri"/>
              </a:rPr>
              <a:t>ж</a:t>
            </a:r>
            <a:r>
              <a:rPr lang="ru-RU" sz="1200" spc="10" dirty="0">
                <a:cs typeface="Calibri"/>
              </a:rPr>
              <a:t>ета учтены прогнозные данные по с</a:t>
            </a:r>
            <a:r>
              <a:rPr lang="ru-RU" sz="1200" spc="-5" dirty="0">
                <a:cs typeface="Calibri"/>
              </a:rPr>
              <a:t>о</a:t>
            </a:r>
            <a:r>
              <a:rPr lang="ru-RU" sz="1200" spc="5" dirty="0">
                <a:cs typeface="Calibri"/>
              </a:rPr>
              <a:t>ц</a:t>
            </a:r>
            <a:r>
              <a:rPr lang="ru-RU" sz="1200" spc="10" dirty="0">
                <a:cs typeface="Calibri"/>
              </a:rPr>
              <a:t>и</a:t>
            </a:r>
            <a:r>
              <a:rPr lang="ru-RU" sz="1200" dirty="0">
                <a:cs typeface="Calibri"/>
              </a:rPr>
              <a:t>ал</a:t>
            </a:r>
            <a:r>
              <a:rPr lang="ru-RU" sz="1200" spc="10" dirty="0">
                <a:cs typeface="Calibri"/>
              </a:rPr>
              <a:t>ьно</a:t>
            </a:r>
            <a:r>
              <a:rPr lang="ru-RU" sz="1200" spc="5" dirty="0">
                <a:cs typeface="Calibri"/>
              </a:rPr>
              <a:t>- </a:t>
            </a:r>
            <a:r>
              <a:rPr lang="ru-RU" sz="1200" spc="15" dirty="0">
                <a:cs typeface="Calibri"/>
              </a:rPr>
              <a:t>э</a:t>
            </a:r>
            <a:r>
              <a:rPr lang="ru-RU" sz="1200" dirty="0">
                <a:cs typeface="Calibri"/>
              </a:rPr>
              <a:t>к</a:t>
            </a:r>
            <a:r>
              <a:rPr lang="ru-RU" sz="1200" spc="15" dirty="0">
                <a:cs typeface="Calibri"/>
              </a:rPr>
              <a:t>оно</a:t>
            </a:r>
            <a:r>
              <a:rPr lang="ru-RU" sz="1200" spc="10" dirty="0">
                <a:cs typeface="Calibri"/>
              </a:rPr>
              <a:t>м</a:t>
            </a:r>
            <a:r>
              <a:rPr lang="ru-RU" sz="1200" spc="15" dirty="0">
                <a:cs typeface="Calibri"/>
              </a:rPr>
              <a:t>и</a:t>
            </a:r>
            <a:r>
              <a:rPr lang="ru-RU" sz="1200" spc="5" dirty="0">
                <a:cs typeface="Calibri"/>
              </a:rPr>
              <a:t>ч</a:t>
            </a:r>
            <a:r>
              <a:rPr lang="ru-RU" sz="1200" spc="15" dirty="0">
                <a:cs typeface="Calibri"/>
              </a:rPr>
              <a:t>ес</a:t>
            </a:r>
            <a:r>
              <a:rPr lang="ru-RU" sz="1200" dirty="0">
                <a:cs typeface="Calibri"/>
              </a:rPr>
              <a:t>к</a:t>
            </a:r>
            <a:r>
              <a:rPr lang="ru-RU" sz="1200" spc="15" dirty="0">
                <a:cs typeface="Calibri"/>
              </a:rPr>
              <a:t>ому</a:t>
            </a:r>
            <a:r>
              <a:rPr lang="ru-RU" sz="1200" spc="25" dirty="0">
                <a:cs typeface="Calibri"/>
              </a:rPr>
              <a:t> </a:t>
            </a:r>
            <a:r>
              <a:rPr lang="ru-RU" sz="1200" spc="15" dirty="0">
                <a:cs typeface="Calibri"/>
              </a:rPr>
              <a:t>р</a:t>
            </a:r>
            <a:r>
              <a:rPr lang="ru-RU" sz="1200" spc="10" dirty="0">
                <a:cs typeface="Calibri"/>
              </a:rPr>
              <a:t>а</a:t>
            </a:r>
            <a:r>
              <a:rPr lang="ru-RU" sz="1200" spc="15" dirty="0">
                <a:cs typeface="Calibri"/>
              </a:rPr>
              <a:t>з</a:t>
            </a:r>
            <a:r>
              <a:rPr lang="ru-RU" sz="1200" spc="10" dirty="0">
                <a:cs typeface="Calibri"/>
              </a:rPr>
              <a:t>в</a:t>
            </a:r>
            <a:r>
              <a:rPr lang="ru-RU" sz="1200" spc="15" dirty="0">
                <a:cs typeface="Calibri"/>
              </a:rPr>
              <a:t>и</a:t>
            </a:r>
            <a:r>
              <a:rPr lang="ru-RU" sz="1200" spc="5" dirty="0">
                <a:cs typeface="Calibri"/>
              </a:rPr>
              <a:t>т</a:t>
            </a:r>
            <a:r>
              <a:rPr lang="ru-RU" sz="1200" spc="15" dirty="0">
                <a:cs typeface="Calibri"/>
              </a:rPr>
              <a:t>ию</a:t>
            </a:r>
            <a:r>
              <a:rPr lang="ru-RU" sz="1200" dirty="0">
                <a:cs typeface="Calibri"/>
              </a:rPr>
              <a:t> </a:t>
            </a:r>
            <a:r>
              <a:rPr lang="ru-RU" sz="1200" spc="25" dirty="0">
                <a:cs typeface="Calibri"/>
              </a:rPr>
              <a:t> </a:t>
            </a:r>
            <a:r>
              <a:rPr lang="ru-RU" sz="1200" spc="15" dirty="0">
                <a:cs typeface="Calibri"/>
              </a:rPr>
              <a:t>р</a:t>
            </a:r>
            <a:r>
              <a:rPr lang="ru-RU" sz="1200" spc="10" dirty="0">
                <a:cs typeface="Calibri"/>
              </a:rPr>
              <a:t>а</a:t>
            </a:r>
            <a:r>
              <a:rPr lang="ru-RU" sz="1200" spc="15" dirty="0">
                <a:cs typeface="Calibri"/>
              </a:rPr>
              <a:t>й</a:t>
            </a:r>
            <a:r>
              <a:rPr lang="ru-RU" sz="1200" spc="10" dirty="0">
                <a:cs typeface="Calibri"/>
              </a:rPr>
              <a:t>о</a:t>
            </a:r>
            <a:r>
              <a:rPr lang="ru-RU" sz="1200" spc="15" dirty="0">
                <a:cs typeface="Calibri"/>
              </a:rPr>
              <a:t>на на</a:t>
            </a:r>
            <a:r>
              <a:rPr lang="ru-RU" sz="1200" spc="20" dirty="0">
                <a:cs typeface="Calibri"/>
              </a:rPr>
              <a:t> </a:t>
            </a:r>
            <a:r>
              <a:rPr lang="ru-RU" sz="1200" spc="15" dirty="0">
                <a:cs typeface="Calibri"/>
              </a:rPr>
              <a:t>ср</a:t>
            </a:r>
            <a:r>
              <a:rPr lang="ru-RU" sz="1200" spc="5" dirty="0">
                <a:cs typeface="Calibri"/>
              </a:rPr>
              <a:t>е</a:t>
            </a:r>
            <a:r>
              <a:rPr lang="ru-RU" sz="1200" spc="20" dirty="0">
                <a:cs typeface="Calibri"/>
              </a:rPr>
              <a:t>д</a:t>
            </a:r>
            <a:r>
              <a:rPr lang="ru-RU" sz="1200" spc="5" dirty="0">
                <a:cs typeface="Calibri"/>
              </a:rPr>
              <a:t>н</a:t>
            </a:r>
            <a:r>
              <a:rPr lang="ru-RU" sz="1200" spc="15" dirty="0">
                <a:cs typeface="Calibri"/>
              </a:rPr>
              <a:t>еср</a:t>
            </a:r>
            <a:r>
              <a:rPr lang="ru-RU" sz="1200" dirty="0">
                <a:cs typeface="Calibri"/>
              </a:rPr>
              <a:t>о</a:t>
            </a:r>
            <a:r>
              <a:rPr lang="ru-RU" sz="1200" spc="15" dirty="0">
                <a:cs typeface="Calibri"/>
              </a:rPr>
              <a:t>чн</a:t>
            </a:r>
            <a:r>
              <a:rPr lang="ru-RU" sz="1200" spc="10" dirty="0">
                <a:cs typeface="Calibri"/>
              </a:rPr>
              <a:t>у</a:t>
            </a:r>
            <a:r>
              <a:rPr lang="ru-RU" sz="1200" spc="25" dirty="0">
                <a:cs typeface="Calibri"/>
              </a:rPr>
              <a:t>ю п</a:t>
            </a:r>
            <a:r>
              <a:rPr lang="ru-RU" sz="1200" spc="15" dirty="0">
                <a:cs typeface="Calibri"/>
              </a:rPr>
              <a:t>ерс</a:t>
            </a:r>
            <a:r>
              <a:rPr lang="ru-RU" sz="1200" spc="10" dirty="0">
                <a:cs typeface="Calibri"/>
              </a:rPr>
              <a:t>п</a:t>
            </a:r>
            <a:r>
              <a:rPr lang="ru-RU" sz="1200" spc="15" dirty="0">
                <a:cs typeface="Calibri"/>
              </a:rPr>
              <a:t>ект</a:t>
            </a:r>
            <a:r>
              <a:rPr lang="ru-RU" sz="1200" spc="10" dirty="0">
                <a:cs typeface="Calibri"/>
              </a:rPr>
              <a:t>ив</a:t>
            </a:r>
            <a:r>
              <a:rPr lang="ru-RU" sz="1200" spc="-15" dirty="0">
                <a:cs typeface="Calibri"/>
              </a:rPr>
              <a:t>у в разрезе отраслей экономики</a:t>
            </a:r>
            <a:r>
              <a:rPr lang="ru-RU" sz="1200" spc="5" dirty="0">
                <a:cs typeface="Calibri"/>
              </a:rPr>
              <a:t>,</a:t>
            </a:r>
            <a:r>
              <a:rPr lang="ru-RU" sz="1200" dirty="0">
                <a:cs typeface="Calibri"/>
              </a:rPr>
              <a:t>  </a:t>
            </a:r>
            <a:r>
              <a:rPr lang="ru-RU" sz="1200" spc="20" dirty="0">
                <a:cs typeface="Calibri"/>
              </a:rPr>
              <a:t> </a:t>
            </a:r>
            <a:r>
              <a:rPr lang="ru-RU" sz="1200" spc="15" dirty="0">
                <a:cs typeface="Calibri"/>
              </a:rPr>
              <a:t>ин</a:t>
            </a:r>
            <a:r>
              <a:rPr lang="ru-RU" sz="1200" spc="10" dirty="0">
                <a:cs typeface="Calibri"/>
              </a:rPr>
              <a:t>д</a:t>
            </a:r>
            <a:r>
              <a:rPr lang="ru-RU" sz="1200" spc="15" dirty="0">
                <a:cs typeface="Calibri"/>
              </a:rPr>
              <a:t>е</a:t>
            </a:r>
            <a:r>
              <a:rPr lang="ru-RU" sz="1200" dirty="0">
                <a:cs typeface="Calibri"/>
              </a:rPr>
              <a:t>к</a:t>
            </a:r>
            <a:r>
              <a:rPr lang="ru-RU" sz="1200" spc="15" dirty="0">
                <a:cs typeface="Calibri"/>
              </a:rPr>
              <a:t>сы </a:t>
            </a:r>
            <a:r>
              <a:rPr lang="ru-RU" sz="1200" spc="25" dirty="0">
                <a:cs typeface="Calibri"/>
              </a:rPr>
              <a:t>р</a:t>
            </a:r>
            <a:r>
              <a:rPr lang="ru-RU" sz="1200" spc="15" dirty="0">
                <a:cs typeface="Calibri"/>
              </a:rPr>
              <a:t>ос</a:t>
            </a:r>
            <a:r>
              <a:rPr lang="ru-RU" sz="1200" spc="5" dirty="0">
                <a:cs typeface="Calibri"/>
              </a:rPr>
              <a:t>т</a:t>
            </a:r>
            <a:r>
              <a:rPr lang="ru-RU" sz="1200" spc="15" dirty="0">
                <a:cs typeface="Calibri"/>
              </a:rPr>
              <a:t>а потребительских</a:t>
            </a:r>
            <a:r>
              <a:rPr lang="ru-RU" sz="1200" spc="20" dirty="0">
                <a:cs typeface="Calibri"/>
              </a:rPr>
              <a:t> </a:t>
            </a:r>
            <a:r>
              <a:rPr lang="ru-RU" sz="1200" dirty="0">
                <a:cs typeface="Calibri"/>
              </a:rPr>
              <a:t>ц</a:t>
            </a:r>
            <a:r>
              <a:rPr lang="ru-RU" sz="1200" spc="15" dirty="0">
                <a:cs typeface="Calibri"/>
              </a:rPr>
              <a:t>ен, объем фонда </a:t>
            </a:r>
            <a:r>
              <a:rPr lang="ru-RU" sz="1200" spc="30" dirty="0">
                <a:cs typeface="Calibri"/>
              </a:rPr>
              <a:t> </a:t>
            </a:r>
            <a:r>
              <a:rPr lang="ru-RU" sz="1200" spc="15" dirty="0">
                <a:cs typeface="Calibri"/>
              </a:rPr>
              <a:t>з</a:t>
            </a:r>
            <a:r>
              <a:rPr lang="ru-RU" sz="1200" spc="10" dirty="0">
                <a:cs typeface="Calibri"/>
              </a:rPr>
              <a:t>а</a:t>
            </a:r>
            <a:r>
              <a:rPr lang="ru-RU" sz="1200" spc="15" dirty="0">
                <a:cs typeface="Calibri"/>
              </a:rPr>
              <a:t>р</a:t>
            </a:r>
            <a:r>
              <a:rPr lang="ru-RU" sz="1200" spc="10" dirty="0">
                <a:cs typeface="Calibri"/>
              </a:rPr>
              <a:t>а</a:t>
            </a:r>
            <a:r>
              <a:rPr lang="ru-RU" sz="1200" spc="15" dirty="0">
                <a:cs typeface="Calibri"/>
              </a:rPr>
              <a:t>б</a:t>
            </a:r>
            <a:r>
              <a:rPr lang="ru-RU" sz="1200" dirty="0">
                <a:cs typeface="Calibri"/>
              </a:rPr>
              <a:t>о</a:t>
            </a:r>
            <a:r>
              <a:rPr lang="ru-RU" sz="1200" spc="15" dirty="0">
                <a:cs typeface="Calibri"/>
              </a:rPr>
              <a:t>тной </a:t>
            </a:r>
            <a:r>
              <a:rPr lang="ru-RU" sz="1200" spc="25" dirty="0">
                <a:cs typeface="Calibri"/>
              </a:rPr>
              <a:t> </a:t>
            </a:r>
            <a:r>
              <a:rPr lang="ru-RU" sz="1200" spc="15" dirty="0">
                <a:cs typeface="Calibri"/>
              </a:rPr>
              <a:t>п</a:t>
            </a:r>
            <a:r>
              <a:rPr lang="ru-RU" sz="1200" spc="5" dirty="0">
                <a:cs typeface="Calibri"/>
              </a:rPr>
              <a:t>л</a:t>
            </a:r>
            <a:r>
              <a:rPr lang="ru-RU" sz="1200" spc="10" dirty="0">
                <a:cs typeface="Calibri"/>
              </a:rPr>
              <a:t>а</a:t>
            </a:r>
            <a:r>
              <a:rPr lang="ru-RU" sz="1200" spc="15" dirty="0">
                <a:cs typeface="Calibri"/>
              </a:rPr>
              <a:t>ты,</a:t>
            </a:r>
            <a:r>
              <a:rPr lang="ru-RU" sz="1200" spc="5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по</a:t>
            </a:r>
            <a:r>
              <a:rPr lang="ru-RU" sz="1200" spc="-10" dirty="0">
                <a:cs typeface="Calibri"/>
              </a:rPr>
              <a:t>к</a:t>
            </a:r>
            <a:r>
              <a:rPr lang="ru-RU" sz="1200" spc="5" dirty="0">
                <a:cs typeface="Calibri"/>
              </a:rPr>
              <a:t>а</a:t>
            </a:r>
            <a:r>
              <a:rPr lang="ru-RU" sz="1200" spc="10" dirty="0">
                <a:cs typeface="Calibri"/>
              </a:rPr>
              <a:t>з</a:t>
            </a:r>
            <a:r>
              <a:rPr lang="ru-RU" sz="1200" spc="5" dirty="0">
                <a:cs typeface="Calibri"/>
              </a:rPr>
              <a:t>а</a:t>
            </a:r>
            <a:r>
              <a:rPr lang="ru-RU" sz="1200" spc="-5" dirty="0">
                <a:cs typeface="Calibri"/>
              </a:rPr>
              <a:t>те</a:t>
            </a:r>
            <a:r>
              <a:rPr lang="ru-RU" sz="1200" spc="10" dirty="0">
                <a:cs typeface="Calibri"/>
              </a:rPr>
              <a:t>ли</a:t>
            </a:r>
            <a:r>
              <a:rPr lang="ru-RU" sz="1200" dirty="0">
                <a:cs typeface="Calibri"/>
              </a:rPr>
              <a:t> </a:t>
            </a:r>
            <a:r>
              <a:rPr lang="ru-RU" sz="1200" spc="-70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со</a:t>
            </a:r>
            <a:r>
              <a:rPr lang="ru-RU" sz="1200" dirty="0">
                <a:cs typeface="Calibri"/>
              </a:rPr>
              <a:t>б</a:t>
            </a:r>
            <a:r>
              <a:rPr lang="ru-RU" sz="1200" spc="10" dirty="0">
                <a:cs typeface="Calibri"/>
              </a:rPr>
              <a:t>ир</a:t>
            </a:r>
            <a:r>
              <a:rPr lang="ru-RU" sz="1200" dirty="0">
                <a:cs typeface="Calibri"/>
              </a:rPr>
              <a:t>а</a:t>
            </a:r>
            <a:r>
              <a:rPr lang="ru-RU" sz="1200" spc="10" dirty="0">
                <a:cs typeface="Calibri"/>
              </a:rPr>
              <a:t>е</a:t>
            </a:r>
            <a:r>
              <a:rPr lang="ru-RU" sz="1200" spc="5" dirty="0">
                <a:cs typeface="Calibri"/>
              </a:rPr>
              <a:t>м</a:t>
            </a:r>
            <a:r>
              <a:rPr lang="ru-RU" sz="1200" spc="10" dirty="0">
                <a:cs typeface="Calibri"/>
              </a:rPr>
              <a:t>ос</a:t>
            </a:r>
            <a:r>
              <a:rPr lang="ru-RU" sz="1200" spc="5" dirty="0">
                <a:cs typeface="Calibri"/>
              </a:rPr>
              <a:t>т</a:t>
            </a:r>
            <a:r>
              <a:rPr lang="ru-RU" sz="1200" spc="10" dirty="0">
                <a:cs typeface="Calibri"/>
              </a:rPr>
              <a:t>и</a:t>
            </a:r>
            <a:r>
              <a:rPr lang="ru-RU" sz="1200" dirty="0">
                <a:cs typeface="Calibri"/>
              </a:rPr>
              <a:t> </a:t>
            </a:r>
            <a:r>
              <a:rPr lang="ru-RU" sz="1200" spc="-70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н</a:t>
            </a:r>
            <a:r>
              <a:rPr lang="ru-RU" sz="1200" spc="5" dirty="0">
                <a:cs typeface="Calibri"/>
              </a:rPr>
              <a:t>а</a:t>
            </a:r>
            <a:r>
              <a:rPr lang="ru-RU" sz="1200" dirty="0">
                <a:cs typeface="Calibri"/>
              </a:rPr>
              <a:t>л</a:t>
            </a:r>
            <a:r>
              <a:rPr lang="ru-RU" sz="1200" spc="10" dirty="0">
                <a:cs typeface="Calibri"/>
              </a:rPr>
              <a:t>о</a:t>
            </a:r>
            <a:r>
              <a:rPr lang="ru-RU" sz="1200" spc="-10" dirty="0">
                <a:cs typeface="Calibri"/>
              </a:rPr>
              <a:t>г</a:t>
            </a:r>
            <a:r>
              <a:rPr lang="ru-RU" sz="1200" spc="10" dirty="0">
                <a:cs typeface="Calibri"/>
              </a:rPr>
              <a:t>ов</a:t>
            </a:r>
            <a:r>
              <a:rPr lang="ru-RU" sz="1200" dirty="0">
                <a:cs typeface="Calibri"/>
              </a:rPr>
              <a:t> </a:t>
            </a:r>
            <a:r>
              <a:rPr lang="ru-RU" sz="1200" spc="-75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в</a:t>
            </a:r>
            <a:r>
              <a:rPr lang="ru-RU" sz="1200" dirty="0">
                <a:cs typeface="Calibri"/>
              </a:rPr>
              <a:t> </a:t>
            </a:r>
            <a:r>
              <a:rPr lang="ru-RU" sz="1200" spc="-80" dirty="0">
                <a:cs typeface="Calibri"/>
              </a:rPr>
              <a:t> </a:t>
            </a:r>
            <a:r>
              <a:rPr lang="ru-RU" sz="1200" spc="15" dirty="0">
                <a:cs typeface="Calibri"/>
              </a:rPr>
              <a:t>д</a:t>
            </a:r>
            <a:r>
              <a:rPr lang="ru-RU" sz="1200" spc="-5" dirty="0">
                <a:cs typeface="Calibri"/>
              </a:rPr>
              <a:t>и</a:t>
            </a:r>
            <a:r>
              <a:rPr lang="ru-RU" sz="1200" spc="10" dirty="0">
                <a:cs typeface="Calibri"/>
              </a:rPr>
              <a:t>н</a:t>
            </a:r>
            <a:r>
              <a:rPr lang="ru-RU" sz="1200" spc="5" dirty="0">
                <a:cs typeface="Calibri"/>
              </a:rPr>
              <a:t>а</a:t>
            </a:r>
            <a:r>
              <a:rPr lang="ru-RU" sz="1200" spc="15" dirty="0">
                <a:cs typeface="Calibri"/>
              </a:rPr>
              <a:t>ми</a:t>
            </a:r>
            <a:r>
              <a:rPr lang="ru-RU" sz="1200" spc="-10" dirty="0">
                <a:cs typeface="Calibri"/>
              </a:rPr>
              <a:t>к</a:t>
            </a:r>
            <a:r>
              <a:rPr lang="ru-RU" sz="1200" spc="10" dirty="0">
                <a:cs typeface="Calibri"/>
              </a:rPr>
              <a:t>е</a:t>
            </a:r>
            <a:r>
              <a:rPr lang="ru-RU" sz="1200" dirty="0">
                <a:cs typeface="Calibri"/>
              </a:rPr>
              <a:t> </a:t>
            </a:r>
            <a:r>
              <a:rPr lang="ru-RU" sz="1200" spc="-65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за</a:t>
            </a:r>
            <a:r>
              <a:rPr lang="ru-RU" sz="1200" dirty="0">
                <a:cs typeface="Calibri"/>
              </a:rPr>
              <a:t> </a:t>
            </a:r>
            <a:r>
              <a:rPr lang="ru-RU" sz="1200" spc="-80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п</a:t>
            </a:r>
            <a:r>
              <a:rPr lang="ru-RU" sz="1200" spc="-5" dirty="0">
                <a:cs typeface="Calibri"/>
              </a:rPr>
              <a:t>ре</a:t>
            </a:r>
            <a:r>
              <a:rPr lang="ru-RU" sz="1200" spc="5" dirty="0">
                <a:cs typeface="Calibri"/>
              </a:rPr>
              <a:t>д</a:t>
            </a:r>
            <a:r>
              <a:rPr lang="ru-RU" sz="1200" spc="10" dirty="0">
                <a:cs typeface="Calibri"/>
              </a:rPr>
              <a:t>шес</a:t>
            </a:r>
            <a:r>
              <a:rPr lang="ru-RU" sz="1200" spc="-5" dirty="0">
                <a:cs typeface="Calibri"/>
              </a:rPr>
              <a:t>т</a:t>
            </a:r>
            <a:r>
              <a:rPr lang="ru-RU" sz="1200" spc="10" dirty="0">
                <a:cs typeface="Calibri"/>
              </a:rPr>
              <a:t>вующие</a:t>
            </a:r>
            <a:r>
              <a:rPr lang="ru-RU" sz="1200" dirty="0">
                <a:cs typeface="Calibri"/>
              </a:rPr>
              <a:t> </a:t>
            </a:r>
            <a:r>
              <a:rPr lang="ru-RU" sz="1200" spc="-75" dirty="0">
                <a:cs typeface="Calibri"/>
              </a:rPr>
              <a:t> </a:t>
            </a:r>
            <a:r>
              <a:rPr lang="ru-RU" sz="1200" spc="-10" dirty="0">
                <a:cs typeface="Calibri"/>
              </a:rPr>
              <a:t>г</a:t>
            </a:r>
            <a:r>
              <a:rPr lang="ru-RU" sz="1200" spc="-20" dirty="0">
                <a:cs typeface="Calibri"/>
              </a:rPr>
              <a:t>о</a:t>
            </a:r>
            <a:r>
              <a:rPr lang="ru-RU" sz="1200" spc="15" dirty="0">
                <a:cs typeface="Calibri"/>
              </a:rPr>
              <a:t>д</a:t>
            </a:r>
            <a:r>
              <a:rPr lang="ru-RU" sz="1200" spc="20" dirty="0">
                <a:cs typeface="Calibri"/>
              </a:rPr>
              <a:t>ы, ряд других параметров, влияющих на изменение налогооблагаемой базы</a:t>
            </a:r>
            <a:r>
              <a:rPr lang="ru-RU" sz="1200" dirty="0">
                <a:cs typeface="Calibri"/>
              </a:rPr>
              <a:t> </a:t>
            </a:r>
            <a:r>
              <a:rPr lang="ru-RU" sz="1200" spc="-80" dirty="0">
                <a:cs typeface="Calibri"/>
              </a:rPr>
              <a:t> </a:t>
            </a:r>
            <a:r>
              <a:rPr lang="ru-RU" sz="1200" spc="5" dirty="0">
                <a:cs typeface="Calibri"/>
              </a:rPr>
              <a:t>П</a:t>
            </a:r>
            <a:r>
              <a:rPr lang="ru-RU" sz="1200" spc="10" dirty="0">
                <a:cs typeface="Calibri"/>
              </a:rPr>
              <a:t>ри</a:t>
            </a:r>
            <a:r>
              <a:rPr lang="ru-RU" sz="1200" dirty="0">
                <a:cs typeface="Calibri"/>
              </a:rPr>
              <a:t> </a:t>
            </a:r>
            <a:r>
              <a:rPr lang="ru-RU" sz="1200" spc="-85" dirty="0">
                <a:cs typeface="Calibri"/>
              </a:rPr>
              <a:t> </a:t>
            </a:r>
            <a:r>
              <a:rPr lang="ru-RU" sz="1200" dirty="0">
                <a:cs typeface="Calibri"/>
              </a:rPr>
              <a:t>п</a:t>
            </a:r>
            <a:r>
              <a:rPr lang="ru-RU" sz="1200" spc="10" dirty="0">
                <a:cs typeface="Calibri"/>
              </a:rPr>
              <a:t>рог</a:t>
            </a:r>
            <a:r>
              <a:rPr lang="ru-RU" sz="1200" dirty="0">
                <a:cs typeface="Calibri"/>
              </a:rPr>
              <a:t>н</a:t>
            </a:r>
            <a:r>
              <a:rPr lang="ru-RU" sz="1200" spc="10" dirty="0">
                <a:cs typeface="Calibri"/>
              </a:rPr>
              <a:t>озе</a:t>
            </a:r>
            <a:r>
              <a:rPr lang="ru-RU" sz="1200" dirty="0">
                <a:cs typeface="Calibri"/>
              </a:rPr>
              <a:t> </a:t>
            </a:r>
            <a:r>
              <a:rPr lang="ru-RU" sz="1200" spc="-85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пос</a:t>
            </a:r>
            <a:r>
              <a:rPr lang="ru-RU" sz="1200" spc="5" dirty="0">
                <a:cs typeface="Calibri"/>
              </a:rPr>
              <a:t>ту</a:t>
            </a:r>
            <a:r>
              <a:rPr lang="ru-RU" sz="1200" spc="10" dirty="0">
                <a:cs typeface="Calibri"/>
              </a:rPr>
              <a:t>пле</a:t>
            </a:r>
            <a:r>
              <a:rPr lang="ru-RU" sz="1200" dirty="0">
                <a:cs typeface="Calibri"/>
              </a:rPr>
              <a:t>н</a:t>
            </a:r>
            <a:r>
              <a:rPr lang="ru-RU" sz="1200" spc="10" dirty="0">
                <a:cs typeface="Calibri"/>
              </a:rPr>
              <a:t>ий</a:t>
            </a:r>
            <a:r>
              <a:rPr lang="ru-RU" sz="1200" dirty="0">
                <a:cs typeface="Calibri"/>
              </a:rPr>
              <a:t> </a:t>
            </a:r>
            <a:r>
              <a:rPr lang="ru-RU" sz="1200" spc="-85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по</a:t>
            </a:r>
            <a:r>
              <a:rPr lang="ru-RU" sz="1200" dirty="0">
                <a:cs typeface="Calibri"/>
              </a:rPr>
              <a:t> </a:t>
            </a:r>
            <a:r>
              <a:rPr lang="ru-RU" sz="1200" spc="-85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н</a:t>
            </a:r>
            <a:r>
              <a:rPr lang="ru-RU" sz="1200" spc="5" dirty="0">
                <a:cs typeface="Calibri"/>
              </a:rPr>
              <a:t>а</a:t>
            </a:r>
            <a:r>
              <a:rPr lang="ru-RU" sz="1200" dirty="0">
                <a:cs typeface="Calibri"/>
              </a:rPr>
              <a:t>л</a:t>
            </a:r>
            <a:r>
              <a:rPr lang="ru-RU" sz="1200" spc="10" dirty="0">
                <a:cs typeface="Calibri"/>
              </a:rPr>
              <a:t>огу</a:t>
            </a:r>
            <a:r>
              <a:rPr lang="ru-RU" sz="1200" dirty="0">
                <a:cs typeface="Calibri"/>
              </a:rPr>
              <a:t> </a:t>
            </a:r>
            <a:r>
              <a:rPr lang="ru-RU" sz="1200" spc="-75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на</a:t>
            </a:r>
            <a:r>
              <a:rPr lang="ru-RU" sz="1200" dirty="0">
                <a:cs typeface="Calibri"/>
              </a:rPr>
              <a:t> </a:t>
            </a:r>
            <a:r>
              <a:rPr lang="ru-RU" sz="1200" spc="-80" dirty="0">
                <a:cs typeface="Calibri"/>
              </a:rPr>
              <a:t> </a:t>
            </a:r>
            <a:r>
              <a:rPr lang="ru-RU" sz="1200" spc="5" dirty="0">
                <a:cs typeface="Calibri"/>
              </a:rPr>
              <a:t>д</a:t>
            </a:r>
            <a:r>
              <a:rPr lang="ru-RU" sz="1200" spc="-20" dirty="0">
                <a:cs typeface="Calibri"/>
              </a:rPr>
              <a:t>о</a:t>
            </a:r>
            <a:r>
              <a:rPr lang="ru-RU" sz="1200" dirty="0">
                <a:cs typeface="Calibri"/>
              </a:rPr>
              <a:t>х</a:t>
            </a:r>
            <a:r>
              <a:rPr lang="ru-RU" sz="1200" spc="-30" dirty="0">
                <a:cs typeface="Calibri"/>
              </a:rPr>
              <a:t>о</a:t>
            </a:r>
            <a:r>
              <a:rPr lang="ru-RU" sz="1200" spc="15" dirty="0">
                <a:cs typeface="Calibri"/>
              </a:rPr>
              <a:t>ды</a:t>
            </a:r>
            <a:r>
              <a:rPr lang="ru-RU" sz="1200" spc="5" dirty="0">
                <a:cs typeface="Calibri"/>
              </a:rPr>
              <a:t> </a:t>
            </a:r>
            <a:r>
              <a:rPr lang="ru-RU" sz="1200" spc="15" dirty="0">
                <a:cs typeface="Calibri"/>
              </a:rPr>
              <a:t>физ</a:t>
            </a:r>
            <a:r>
              <a:rPr lang="ru-RU" sz="1200" spc="10" dirty="0">
                <a:cs typeface="Calibri"/>
              </a:rPr>
              <a:t>и</a:t>
            </a:r>
            <a:r>
              <a:rPr lang="ru-RU" sz="1200" spc="15" dirty="0">
                <a:cs typeface="Calibri"/>
              </a:rPr>
              <a:t>ческ</a:t>
            </a:r>
            <a:r>
              <a:rPr lang="ru-RU" sz="1200" dirty="0">
                <a:cs typeface="Calibri"/>
              </a:rPr>
              <a:t>и</a:t>
            </a:r>
            <a:r>
              <a:rPr lang="ru-RU" sz="1200" spc="15" dirty="0">
                <a:cs typeface="Calibri"/>
              </a:rPr>
              <a:t>х</a:t>
            </a:r>
            <a:r>
              <a:rPr lang="ru-RU" sz="1200" spc="90" dirty="0">
                <a:cs typeface="Calibri"/>
              </a:rPr>
              <a:t> </a:t>
            </a:r>
            <a:r>
              <a:rPr lang="ru-RU" sz="1200" spc="5" dirty="0">
                <a:cs typeface="Calibri"/>
              </a:rPr>
              <a:t>л</a:t>
            </a:r>
            <a:r>
              <a:rPr lang="ru-RU" sz="1200" spc="15" dirty="0">
                <a:cs typeface="Calibri"/>
              </a:rPr>
              <a:t>иц</a:t>
            </a:r>
            <a:r>
              <a:rPr lang="ru-RU" sz="1200" spc="75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у</a:t>
            </a:r>
            <a:r>
              <a:rPr lang="ru-RU" sz="1200" spc="15" dirty="0">
                <a:cs typeface="Calibri"/>
              </a:rPr>
              <a:t>ч</a:t>
            </a:r>
            <a:r>
              <a:rPr lang="ru-RU" sz="1200" spc="-5" dirty="0">
                <a:cs typeface="Calibri"/>
              </a:rPr>
              <a:t>т</a:t>
            </a:r>
            <a:r>
              <a:rPr lang="ru-RU" sz="1200" spc="20" dirty="0">
                <a:cs typeface="Calibri"/>
              </a:rPr>
              <a:t>ены</a:t>
            </a:r>
            <a:r>
              <a:rPr lang="ru-RU" sz="1200" spc="75" dirty="0">
                <a:cs typeface="Calibri"/>
              </a:rPr>
              <a:t> </a:t>
            </a:r>
            <a:r>
              <a:rPr lang="ru-RU" sz="1200" spc="15" dirty="0">
                <a:cs typeface="Calibri"/>
              </a:rPr>
              <a:t>изме</a:t>
            </a:r>
            <a:r>
              <a:rPr lang="ru-RU" sz="1200" spc="5" dirty="0">
                <a:cs typeface="Calibri"/>
              </a:rPr>
              <a:t>н</a:t>
            </a:r>
            <a:r>
              <a:rPr lang="ru-RU" sz="1200" spc="15" dirty="0">
                <a:cs typeface="Calibri"/>
              </a:rPr>
              <a:t>ен</a:t>
            </a:r>
            <a:r>
              <a:rPr lang="ru-RU" sz="1200" dirty="0">
                <a:cs typeface="Calibri"/>
              </a:rPr>
              <a:t>и</a:t>
            </a:r>
            <a:r>
              <a:rPr lang="ru-RU" sz="1200" spc="15" dirty="0">
                <a:cs typeface="Calibri"/>
              </a:rPr>
              <a:t>я</a:t>
            </a:r>
            <a:r>
              <a:rPr lang="ru-RU" sz="1200" spc="85" dirty="0">
                <a:cs typeface="Calibri"/>
              </a:rPr>
              <a:t> норматива</a:t>
            </a:r>
            <a:r>
              <a:rPr lang="ru-RU" sz="1200" spc="80" dirty="0">
                <a:cs typeface="Calibri"/>
              </a:rPr>
              <a:t> отчислений от налога.</a:t>
            </a:r>
            <a:endParaRPr lang="ru-RU" sz="1200" dirty="0">
              <a:latin typeface="Times New Roman"/>
              <a:cs typeface="Times New Roman"/>
            </a:endParaRPr>
          </a:p>
          <a:p>
            <a:pPr marR="5080" indent="358140" algn="just">
              <a:lnSpc>
                <a:spcPct val="103800"/>
              </a:lnSpc>
            </a:pPr>
            <a:r>
              <a:rPr lang="ru-RU" sz="1200" spc="10" dirty="0">
                <a:cs typeface="Calibri"/>
              </a:rPr>
              <a:t>С    </a:t>
            </a:r>
            <a:r>
              <a:rPr lang="ru-RU" sz="1200" spc="55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1</a:t>
            </a:r>
            <a:r>
              <a:rPr lang="ru-RU" sz="1200" dirty="0">
                <a:cs typeface="Calibri"/>
              </a:rPr>
              <a:t>    </a:t>
            </a:r>
            <a:r>
              <a:rPr lang="ru-RU" sz="1200" spc="55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ян</a:t>
            </a:r>
            <a:r>
              <a:rPr lang="ru-RU" sz="1200" spc="5" dirty="0">
                <a:cs typeface="Calibri"/>
              </a:rPr>
              <a:t>ва</a:t>
            </a:r>
            <a:r>
              <a:rPr lang="ru-RU" sz="1200" spc="10" dirty="0">
                <a:cs typeface="Calibri"/>
              </a:rPr>
              <a:t>ря</a:t>
            </a:r>
            <a:r>
              <a:rPr lang="ru-RU" sz="1200" dirty="0">
                <a:cs typeface="Calibri"/>
              </a:rPr>
              <a:t>    </a:t>
            </a:r>
            <a:r>
              <a:rPr lang="ru-RU" sz="1200" spc="40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20</a:t>
            </a:r>
            <a:r>
              <a:rPr lang="ru-RU" sz="1200" dirty="0">
                <a:cs typeface="Calibri"/>
              </a:rPr>
              <a:t>1</a:t>
            </a:r>
            <a:r>
              <a:rPr lang="ru-RU" sz="1200" spc="10" dirty="0">
                <a:cs typeface="Calibri"/>
              </a:rPr>
              <a:t>4</a:t>
            </a:r>
            <a:r>
              <a:rPr lang="ru-RU" sz="1200" dirty="0">
                <a:cs typeface="Calibri"/>
              </a:rPr>
              <a:t>    </a:t>
            </a:r>
            <a:r>
              <a:rPr lang="ru-RU" sz="1200" spc="55" dirty="0">
                <a:cs typeface="Calibri"/>
              </a:rPr>
              <a:t> </a:t>
            </a:r>
            <a:r>
              <a:rPr lang="ru-RU" sz="1200" spc="-10" dirty="0">
                <a:cs typeface="Calibri"/>
              </a:rPr>
              <a:t>г</a:t>
            </a:r>
            <a:r>
              <a:rPr lang="ru-RU" sz="1200" spc="-20" dirty="0">
                <a:cs typeface="Calibri"/>
              </a:rPr>
              <a:t>о</a:t>
            </a:r>
            <a:r>
              <a:rPr lang="ru-RU" sz="1200" spc="10" dirty="0">
                <a:cs typeface="Calibri"/>
              </a:rPr>
              <a:t>да</a:t>
            </a:r>
            <a:r>
              <a:rPr lang="ru-RU" sz="1200" dirty="0">
                <a:cs typeface="Calibri"/>
              </a:rPr>
              <a:t>    </a:t>
            </a:r>
            <a:r>
              <a:rPr lang="ru-RU" sz="1200" spc="35" dirty="0">
                <a:cs typeface="Calibri"/>
              </a:rPr>
              <a:t> </a:t>
            </a:r>
            <a:r>
              <a:rPr lang="ru-RU" sz="1200" spc="5" dirty="0">
                <a:cs typeface="Calibri"/>
              </a:rPr>
              <a:t>у</a:t>
            </a:r>
            <a:r>
              <a:rPr lang="ru-RU" sz="1200" spc="10" dirty="0">
                <a:cs typeface="Calibri"/>
              </a:rPr>
              <a:t>ст</a:t>
            </a:r>
            <a:r>
              <a:rPr lang="ru-RU" sz="1200" dirty="0">
                <a:cs typeface="Calibri"/>
              </a:rPr>
              <a:t>а</a:t>
            </a:r>
            <a:r>
              <a:rPr lang="ru-RU" sz="1200" spc="10" dirty="0">
                <a:cs typeface="Calibri"/>
              </a:rPr>
              <a:t>но</a:t>
            </a:r>
            <a:r>
              <a:rPr lang="ru-RU" sz="1200" spc="-10" dirty="0">
                <a:cs typeface="Calibri"/>
              </a:rPr>
              <a:t>в</a:t>
            </a:r>
            <a:r>
              <a:rPr lang="ru-RU" sz="1200" spc="15" dirty="0">
                <a:cs typeface="Calibri"/>
              </a:rPr>
              <a:t>лены</a:t>
            </a:r>
            <a:r>
              <a:rPr lang="ru-RU" sz="1200" dirty="0">
                <a:cs typeface="Calibri"/>
              </a:rPr>
              <a:t>    </a:t>
            </a:r>
            <a:r>
              <a:rPr lang="ru-RU" sz="1200" spc="55" dirty="0">
                <a:cs typeface="Calibri"/>
              </a:rPr>
              <a:t> </a:t>
            </a:r>
            <a:r>
              <a:rPr lang="ru-RU" sz="1200" spc="15" dirty="0">
                <a:cs typeface="Calibri"/>
              </a:rPr>
              <a:t>диффе</a:t>
            </a:r>
            <a:r>
              <a:rPr lang="ru-RU" sz="1200" dirty="0">
                <a:cs typeface="Calibri"/>
              </a:rPr>
              <a:t>р</a:t>
            </a:r>
            <a:r>
              <a:rPr lang="ru-RU" sz="1200" spc="10" dirty="0">
                <a:cs typeface="Calibri"/>
              </a:rPr>
              <a:t>ен</a:t>
            </a:r>
            <a:r>
              <a:rPr lang="ru-RU" sz="1200" spc="-5" dirty="0">
                <a:cs typeface="Calibri"/>
              </a:rPr>
              <a:t>ц</a:t>
            </a:r>
            <a:r>
              <a:rPr lang="ru-RU" sz="1200" spc="10" dirty="0">
                <a:cs typeface="Calibri"/>
              </a:rPr>
              <a:t>ир</a:t>
            </a:r>
            <a:r>
              <a:rPr lang="ru-RU" sz="1200" spc="5" dirty="0">
                <a:cs typeface="Calibri"/>
              </a:rPr>
              <a:t>ова</a:t>
            </a:r>
            <a:r>
              <a:rPr lang="ru-RU" sz="1200" spc="15" dirty="0">
                <a:cs typeface="Calibri"/>
              </a:rPr>
              <a:t>нные</a:t>
            </a:r>
            <a:r>
              <a:rPr lang="ru-RU" sz="1200" dirty="0">
                <a:cs typeface="Calibri"/>
              </a:rPr>
              <a:t>    </a:t>
            </a:r>
            <a:r>
              <a:rPr lang="ru-RU" sz="1200" spc="60" dirty="0">
                <a:cs typeface="Calibri"/>
              </a:rPr>
              <a:t> </a:t>
            </a:r>
            <a:r>
              <a:rPr lang="ru-RU" sz="1200" dirty="0">
                <a:cs typeface="Calibri"/>
              </a:rPr>
              <a:t>н</a:t>
            </a:r>
            <a:r>
              <a:rPr lang="ru-RU" sz="1200" spc="10" dirty="0">
                <a:cs typeface="Calibri"/>
              </a:rPr>
              <a:t>орма</a:t>
            </a:r>
            <a:r>
              <a:rPr lang="ru-RU" sz="1200" spc="5" dirty="0">
                <a:cs typeface="Calibri"/>
              </a:rPr>
              <a:t>т</a:t>
            </a:r>
            <a:r>
              <a:rPr lang="ru-RU" sz="1200" spc="10" dirty="0">
                <a:cs typeface="Calibri"/>
              </a:rPr>
              <a:t>и</a:t>
            </a:r>
            <a:r>
              <a:rPr lang="ru-RU" sz="1200" dirty="0">
                <a:cs typeface="Calibri"/>
              </a:rPr>
              <a:t>в</a:t>
            </a:r>
            <a:r>
              <a:rPr lang="ru-RU" sz="1200" spc="15" dirty="0">
                <a:cs typeface="Calibri"/>
              </a:rPr>
              <a:t>ы</a:t>
            </a:r>
            <a:r>
              <a:rPr lang="ru-RU" sz="1200" dirty="0">
                <a:cs typeface="Calibri"/>
              </a:rPr>
              <a:t>    </a:t>
            </a:r>
            <a:r>
              <a:rPr lang="ru-RU" sz="1200" spc="50" dirty="0">
                <a:cs typeface="Calibri"/>
              </a:rPr>
              <a:t> </a:t>
            </a:r>
            <a:r>
              <a:rPr lang="ru-RU" sz="1200" spc="-5" dirty="0">
                <a:cs typeface="Calibri"/>
              </a:rPr>
              <a:t>о</a:t>
            </a:r>
            <a:r>
              <a:rPr lang="ru-RU" sz="1200" spc="10" dirty="0">
                <a:cs typeface="Calibri"/>
              </a:rPr>
              <a:t>тчисл</a:t>
            </a:r>
            <a:r>
              <a:rPr lang="ru-RU" sz="1200" spc="-5" dirty="0">
                <a:cs typeface="Calibri"/>
              </a:rPr>
              <a:t>е</a:t>
            </a:r>
            <a:r>
              <a:rPr lang="ru-RU" sz="1200" spc="10" dirty="0">
                <a:cs typeface="Calibri"/>
              </a:rPr>
              <a:t>ний</a:t>
            </a:r>
            <a:r>
              <a:rPr lang="ru-RU" sz="1200" dirty="0">
                <a:cs typeface="Calibri"/>
              </a:rPr>
              <a:t>    </a:t>
            </a:r>
            <a:r>
              <a:rPr lang="ru-RU" sz="1200" spc="50" dirty="0">
                <a:cs typeface="Calibri"/>
              </a:rPr>
              <a:t> </a:t>
            </a:r>
            <a:r>
              <a:rPr lang="ru-RU" sz="1200" spc="-5" dirty="0">
                <a:cs typeface="Calibri"/>
              </a:rPr>
              <a:t>о</a:t>
            </a:r>
            <a:r>
              <a:rPr lang="ru-RU" sz="1200" spc="10" dirty="0">
                <a:cs typeface="Calibri"/>
              </a:rPr>
              <a:t>т</a:t>
            </a:r>
            <a:r>
              <a:rPr lang="ru-RU" sz="1200" dirty="0">
                <a:cs typeface="Calibri"/>
              </a:rPr>
              <a:t>    </a:t>
            </a:r>
            <a:r>
              <a:rPr lang="ru-RU" sz="1200" spc="45" dirty="0">
                <a:cs typeface="Calibri"/>
              </a:rPr>
              <a:t> </a:t>
            </a:r>
            <a:r>
              <a:rPr lang="ru-RU" sz="1200" spc="5" dirty="0">
                <a:cs typeface="Calibri"/>
              </a:rPr>
              <a:t>а</a:t>
            </a:r>
            <a:r>
              <a:rPr lang="ru-RU" sz="1200" spc="10" dirty="0">
                <a:cs typeface="Calibri"/>
              </a:rPr>
              <a:t>к</a:t>
            </a:r>
            <a:r>
              <a:rPr lang="ru-RU" sz="1200" dirty="0">
                <a:cs typeface="Calibri"/>
              </a:rPr>
              <a:t>ц</a:t>
            </a:r>
            <a:r>
              <a:rPr lang="ru-RU" sz="1200" spc="10" dirty="0">
                <a:cs typeface="Calibri"/>
              </a:rPr>
              <a:t>из</a:t>
            </a:r>
            <a:r>
              <a:rPr lang="ru-RU" sz="1200" spc="5" dirty="0">
                <a:cs typeface="Calibri"/>
              </a:rPr>
              <a:t>о</a:t>
            </a:r>
            <a:r>
              <a:rPr lang="ru-RU" sz="1200" spc="10" dirty="0">
                <a:cs typeface="Calibri"/>
              </a:rPr>
              <a:t>в</a:t>
            </a:r>
            <a:r>
              <a:rPr lang="ru-RU" sz="1200" dirty="0">
                <a:cs typeface="Calibri"/>
              </a:rPr>
              <a:t>    </a:t>
            </a:r>
            <a:r>
              <a:rPr lang="ru-RU" sz="1200" spc="45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на</a:t>
            </a:r>
            <a:r>
              <a:rPr lang="ru-RU" sz="1200" spc="5" dirty="0">
                <a:cs typeface="Calibri"/>
              </a:rPr>
              <a:t> </a:t>
            </a:r>
            <a:r>
              <a:rPr lang="ru-RU" sz="1200" spc="15" dirty="0">
                <a:cs typeface="Calibri"/>
              </a:rPr>
              <a:t>не</a:t>
            </a:r>
            <a:r>
              <a:rPr lang="ru-RU" sz="1200" spc="10" dirty="0">
                <a:cs typeface="Calibri"/>
              </a:rPr>
              <a:t>ф</a:t>
            </a:r>
            <a:r>
              <a:rPr lang="ru-RU" sz="1200" spc="-5" dirty="0">
                <a:cs typeface="Calibri"/>
              </a:rPr>
              <a:t>т</a:t>
            </a:r>
            <a:r>
              <a:rPr lang="ru-RU" sz="1200" spc="15" dirty="0">
                <a:cs typeface="Calibri"/>
              </a:rPr>
              <a:t>е</a:t>
            </a:r>
            <a:r>
              <a:rPr lang="ru-RU" sz="1200" spc="5" dirty="0">
                <a:cs typeface="Calibri"/>
              </a:rPr>
              <a:t>п</a:t>
            </a:r>
            <a:r>
              <a:rPr lang="ru-RU" sz="1200" spc="15" dirty="0">
                <a:cs typeface="Calibri"/>
              </a:rPr>
              <a:t>р</a:t>
            </a:r>
            <a:r>
              <a:rPr lang="ru-RU" sz="1200" spc="-10" dirty="0">
                <a:cs typeface="Calibri"/>
              </a:rPr>
              <a:t>о</a:t>
            </a:r>
            <a:r>
              <a:rPr lang="ru-RU" sz="1200" spc="10" dirty="0">
                <a:cs typeface="Calibri"/>
              </a:rPr>
              <a:t>ду</a:t>
            </a:r>
            <a:r>
              <a:rPr lang="ru-RU" sz="1200" spc="15" dirty="0">
                <a:cs typeface="Calibri"/>
              </a:rPr>
              <a:t>к</a:t>
            </a:r>
            <a:r>
              <a:rPr lang="ru-RU" sz="1200" spc="5" dirty="0">
                <a:cs typeface="Calibri"/>
              </a:rPr>
              <a:t>т</a:t>
            </a:r>
            <a:r>
              <a:rPr lang="ru-RU" sz="1200" spc="15" dirty="0">
                <a:cs typeface="Calibri"/>
              </a:rPr>
              <a:t>ы,</a:t>
            </a:r>
            <a:r>
              <a:rPr lang="ru-RU" sz="1200" dirty="0">
                <a:cs typeface="Calibri"/>
              </a:rPr>
              <a:t>   </a:t>
            </a:r>
            <a:r>
              <a:rPr lang="ru-RU" sz="1200" spc="-15" dirty="0">
                <a:cs typeface="Calibri"/>
              </a:rPr>
              <a:t> </a:t>
            </a:r>
            <a:r>
              <a:rPr lang="ru-RU" sz="1200" spc="15" dirty="0">
                <a:cs typeface="Calibri"/>
              </a:rPr>
              <a:t>про</a:t>
            </a:r>
            <a:r>
              <a:rPr lang="ru-RU" sz="1200" spc="10" dirty="0">
                <a:cs typeface="Calibri"/>
              </a:rPr>
              <a:t>и</a:t>
            </a:r>
            <a:r>
              <a:rPr lang="ru-RU" sz="1200" spc="15" dirty="0">
                <a:cs typeface="Calibri"/>
              </a:rPr>
              <a:t>з</a:t>
            </a:r>
            <a:r>
              <a:rPr lang="ru-RU" sz="1200" spc="10" dirty="0">
                <a:cs typeface="Calibri"/>
              </a:rPr>
              <a:t>в</a:t>
            </a:r>
            <a:r>
              <a:rPr lang="ru-RU" sz="1200" spc="-15" dirty="0">
                <a:cs typeface="Calibri"/>
              </a:rPr>
              <a:t>о</a:t>
            </a:r>
            <a:r>
              <a:rPr lang="ru-RU" sz="1200" spc="15" dirty="0">
                <a:cs typeface="Calibri"/>
              </a:rPr>
              <a:t>ди</a:t>
            </a:r>
            <a:r>
              <a:rPr lang="ru-RU" sz="1200" spc="5" dirty="0">
                <a:cs typeface="Calibri"/>
              </a:rPr>
              <a:t>м</a:t>
            </a:r>
            <a:r>
              <a:rPr lang="ru-RU" sz="1200" spc="20" dirty="0">
                <a:cs typeface="Calibri"/>
              </a:rPr>
              <a:t>ые</a:t>
            </a:r>
            <a:r>
              <a:rPr lang="ru-RU" sz="1200" dirty="0">
                <a:cs typeface="Calibri"/>
              </a:rPr>
              <a:t>   </a:t>
            </a:r>
            <a:r>
              <a:rPr lang="ru-RU" sz="1200" spc="-5" dirty="0">
                <a:cs typeface="Calibri"/>
              </a:rPr>
              <a:t> </a:t>
            </a:r>
            <a:r>
              <a:rPr lang="ru-RU" sz="1200" spc="15" dirty="0">
                <a:cs typeface="Calibri"/>
              </a:rPr>
              <a:t>на</a:t>
            </a:r>
            <a:r>
              <a:rPr lang="ru-RU" sz="1200" dirty="0">
                <a:cs typeface="Calibri"/>
              </a:rPr>
              <a:t>   </a:t>
            </a:r>
            <a:r>
              <a:rPr lang="ru-RU" sz="1200" spc="-15" dirty="0">
                <a:cs typeface="Calibri"/>
              </a:rPr>
              <a:t> </a:t>
            </a:r>
            <a:r>
              <a:rPr lang="ru-RU" sz="1200" spc="-5" dirty="0">
                <a:cs typeface="Calibri"/>
              </a:rPr>
              <a:t>т</a:t>
            </a:r>
            <a:r>
              <a:rPr lang="ru-RU" sz="1200" spc="15" dirty="0">
                <a:cs typeface="Calibri"/>
              </a:rPr>
              <a:t>ерри</a:t>
            </a:r>
            <a:r>
              <a:rPr lang="ru-RU" sz="1200" spc="-10" dirty="0">
                <a:cs typeface="Calibri"/>
              </a:rPr>
              <a:t>т</a:t>
            </a:r>
            <a:r>
              <a:rPr lang="ru-RU" sz="1200" dirty="0">
                <a:cs typeface="Calibri"/>
              </a:rPr>
              <a:t>о</a:t>
            </a:r>
            <a:r>
              <a:rPr lang="ru-RU" sz="1200" spc="15" dirty="0">
                <a:cs typeface="Calibri"/>
              </a:rPr>
              <a:t>рии</a:t>
            </a:r>
            <a:r>
              <a:rPr lang="ru-RU" sz="1200" dirty="0">
                <a:cs typeface="Calibri"/>
              </a:rPr>
              <a:t>   </a:t>
            </a:r>
            <a:r>
              <a:rPr lang="ru-RU" sz="1200" spc="-15" dirty="0">
                <a:cs typeface="Calibri"/>
              </a:rPr>
              <a:t> </a:t>
            </a:r>
            <a:r>
              <a:rPr lang="ru-RU" sz="1200" spc="-5" dirty="0">
                <a:cs typeface="Calibri"/>
              </a:rPr>
              <a:t>Р</a:t>
            </a:r>
            <a:r>
              <a:rPr lang="ru-RU" sz="1200" spc="15" dirty="0">
                <a:cs typeface="Calibri"/>
              </a:rPr>
              <a:t>осс</a:t>
            </a:r>
            <a:r>
              <a:rPr lang="ru-RU" sz="1200" spc="-5" dirty="0">
                <a:cs typeface="Calibri"/>
              </a:rPr>
              <a:t>и</a:t>
            </a:r>
            <a:r>
              <a:rPr lang="ru-RU" sz="1200" spc="15" dirty="0">
                <a:cs typeface="Calibri"/>
              </a:rPr>
              <a:t>йс</a:t>
            </a:r>
            <a:r>
              <a:rPr lang="ru-RU" sz="1200" spc="-5" dirty="0">
                <a:cs typeface="Calibri"/>
              </a:rPr>
              <a:t>к</a:t>
            </a:r>
            <a:r>
              <a:rPr lang="ru-RU" sz="1200" spc="15" dirty="0">
                <a:cs typeface="Calibri"/>
              </a:rPr>
              <a:t>ой</a:t>
            </a:r>
            <a:r>
              <a:rPr lang="ru-RU" sz="1200" dirty="0">
                <a:cs typeface="Calibri"/>
              </a:rPr>
              <a:t>   </a:t>
            </a:r>
            <a:r>
              <a:rPr lang="ru-RU" sz="1200" spc="-15" dirty="0">
                <a:cs typeface="Calibri"/>
              </a:rPr>
              <a:t> </a:t>
            </a:r>
            <a:r>
              <a:rPr lang="ru-RU" sz="1200" spc="20" dirty="0">
                <a:cs typeface="Calibri"/>
              </a:rPr>
              <a:t>Ф</a:t>
            </a:r>
            <a:r>
              <a:rPr lang="ru-RU" sz="1200" dirty="0">
                <a:cs typeface="Calibri"/>
              </a:rPr>
              <a:t>е</a:t>
            </a:r>
            <a:r>
              <a:rPr lang="ru-RU" sz="1200" spc="10" dirty="0">
                <a:cs typeface="Calibri"/>
              </a:rPr>
              <a:t>д</a:t>
            </a:r>
            <a:r>
              <a:rPr lang="ru-RU" sz="1200" dirty="0">
                <a:cs typeface="Calibri"/>
              </a:rPr>
              <a:t>е</a:t>
            </a:r>
            <a:r>
              <a:rPr lang="ru-RU" sz="1200" spc="15" dirty="0">
                <a:cs typeface="Calibri"/>
              </a:rPr>
              <a:t>р</a:t>
            </a:r>
            <a:r>
              <a:rPr lang="ru-RU" sz="1200" spc="10" dirty="0">
                <a:cs typeface="Calibri"/>
              </a:rPr>
              <a:t>ац</a:t>
            </a:r>
            <a:r>
              <a:rPr lang="ru-RU" sz="1200" spc="15" dirty="0">
                <a:cs typeface="Calibri"/>
              </a:rPr>
              <a:t>и</a:t>
            </a:r>
            <a:r>
              <a:rPr lang="ru-RU" sz="1200" spc="10" dirty="0">
                <a:cs typeface="Calibri"/>
              </a:rPr>
              <a:t>и</a:t>
            </a:r>
            <a:r>
              <a:rPr lang="ru-RU" sz="1200" spc="5" dirty="0">
                <a:cs typeface="Calibri"/>
              </a:rPr>
              <a:t>,</a:t>
            </a:r>
            <a:r>
              <a:rPr lang="ru-RU" sz="1200" dirty="0">
                <a:cs typeface="Calibri"/>
              </a:rPr>
              <a:t>   </a:t>
            </a:r>
            <a:r>
              <a:rPr lang="ru-RU" sz="1200" spc="-15" dirty="0">
                <a:cs typeface="Calibri"/>
              </a:rPr>
              <a:t> </a:t>
            </a:r>
            <a:r>
              <a:rPr lang="ru-RU" sz="1200" spc="15" dirty="0">
                <a:cs typeface="Calibri"/>
              </a:rPr>
              <a:t>в</a:t>
            </a:r>
            <a:r>
              <a:rPr lang="ru-RU" sz="1200" dirty="0">
                <a:cs typeface="Calibri"/>
              </a:rPr>
              <a:t>   </a:t>
            </a:r>
            <a:r>
              <a:rPr lang="ru-RU" sz="1200" spc="-15" dirty="0">
                <a:cs typeface="Calibri"/>
              </a:rPr>
              <a:t> </a:t>
            </a:r>
            <a:r>
              <a:rPr lang="ru-RU" sz="1200" spc="15" dirty="0">
                <a:cs typeface="Calibri"/>
              </a:rPr>
              <a:t>б</a:t>
            </a:r>
            <a:r>
              <a:rPr lang="ru-RU" sz="1200" spc="-5" dirty="0">
                <a:cs typeface="Calibri"/>
              </a:rPr>
              <a:t>ю</a:t>
            </a:r>
            <a:r>
              <a:rPr lang="ru-RU" sz="1200" spc="20" dirty="0">
                <a:cs typeface="Calibri"/>
              </a:rPr>
              <a:t>д</a:t>
            </a:r>
            <a:r>
              <a:rPr lang="ru-RU" sz="1200" spc="-5" dirty="0">
                <a:cs typeface="Calibri"/>
              </a:rPr>
              <a:t>ж</a:t>
            </a:r>
            <a:r>
              <a:rPr lang="ru-RU" sz="1200" spc="15" dirty="0">
                <a:cs typeface="Calibri"/>
              </a:rPr>
              <a:t>ет</a:t>
            </a:r>
            <a:r>
              <a:rPr lang="ru-RU" sz="1200" dirty="0">
                <a:cs typeface="Calibri"/>
              </a:rPr>
              <a:t>   </a:t>
            </a:r>
            <a:r>
              <a:rPr lang="ru-RU" sz="1200" spc="-20" dirty="0">
                <a:cs typeface="Calibri"/>
              </a:rPr>
              <a:t> </a:t>
            </a:r>
            <a:r>
              <a:rPr lang="ru-RU" sz="1200" spc="15" dirty="0">
                <a:cs typeface="Calibri"/>
              </a:rPr>
              <a:t>р</a:t>
            </a:r>
            <a:r>
              <a:rPr lang="ru-RU" sz="1200" spc="10" dirty="0">
                <a:cs typeface="Calibri"/>
              </a:rPr>
              <a:t>а</a:t>
            </a:r>
            <a:r>
              <a:rPr lang="ru-RU" sz="1200" spc="15" dirty="0">
                <a:cs typeface="Calibri"/>
              </a:rPr>
              <a:t>й</a:t>
            </a:r>
            <a:r>
              <a:rPr lang="ru-RU" sz="1200" spc="10" dirty="0">
                <a:cs typeface="Calibri"/>
              </a:rPr>
              <a:t>о</a:t>
            </a:r>
            <a:r>
              <a:rPr lang="ru-RU" sz="1200" spc="15" dirty="0">
                <a:cs typeface="Calibri"/>
              </a:rPr>
              <a:t>н</a:t>
            </a:r>
            <a:r>
              <a:rPr lang="ru-RU" sz="1200" spc="10" dirty="0">
                <a:cs typeface="Calibri"/>
              </a:rPr>
              <a:t>а</a:t>
            </a:r>
            <a:r>
              <a:rPr lang="ru-RU" sz="1200" spc="5" dirty="0">
                <a:cs typeface="Calibri"/>
              </a:rPr>
              <a:t>.</a:t>
            </a:r>
            <a:r>
              <a:rPr lang="ru-RU" sz="1200" dirty="0">
                <a:cs typeface="Calibri"/>
              </a:rPr>
              <a:t>   </a:t>
            </a:r>
            <a:r>
              <a:rPr lang="ru-RU" sz="1200" spc="-5" dirty="0">
                <a:cs typeface="Calibri"/>
              </a:rPr>
              <a:t> </a:t>
            </a:r>
            <a:r>
              <a:rPr lang="ru-RU" sz="1200" spc="20" dirty="0">
                <a:cs typeface="Calibri"/>
              </a:rPr>
              <a:t>Д</a:t>
            </a:r>
            <a:r>
              <a:rPr lang="ru-RU" sz="1200" spc="5" dirty="0">
                <a:cs typeface="Calibri"/>
              </a:rPr>
              <a:t>а</a:t>
            </a:r>
            <a:r>
              <a:rPr lang="ru-RU" sz="1200" spc="20" dirty="0">
                <a:cs typeface="Calibri"/>
              </a:rPr>
              <a:t>нный</a:t>
            </a:r>
            <a:r>
              <a:rPr lang="ru-RU" sz="1200" dirty="0">
                <a:cs typeface="Calibri"/>
              </a:rPr>
              <a:t>   </a:t>
            </a:r>
            <a:r>
              <a:rPr lang="ru-RU" sz="1200" spc="-10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в</a:t>
            </a:r>
            <a:r>
              <a:rPr lang="ru-RU" sz="1200" spc="15" dirty="0">
                <a:cs typeface="Calibri"/>
              </a:rPr>
              <a:t>ид</a:t>
            </a:r>
            <a:r>
              <a:rPr lang="ru-RU" sz="1200" dirty="0">
                <a:cs typeface="Calibri"/>
              </a:rPr>
              <a:t>   </a:t>
            </a:r>
            <a:r>
              <a:rPr lang="ru-RU" sz="1200" spc="-10" dirty="0">
                <a:cs typeface="Calibri"/>
              </a:rPr>
              <a:t> </a:t>
            </a:r>
            <a:r>
              <a:rPr lang="ru-RU" sz="1200" dirty="0">
                <a:cs typeface="Calibri"/>
              </a:rPr>
              <a:t>д</a:t>
            </a:r>
            <a:r>
              <a:rPr lang="ru-RU" sz="1200" spc="-15" dirty="0">
                <a:cs typeface="Calibri"/>
              </a:rPr>
              <a:t>о</a:t>
            </a:r>
            <a:r>
              <a:rPr lang="ru-RU" sz="1200" spc="5" dirty="0">
                <a:cs typeface="Calibri"/>
              </a:rPr>
              <a:t>х</a:t>
            </a:r>
            <a:r>
              <a:rPr lang="ru-RU" sz="1200" spc="-25" dirty="0">
                <a:cs typeface="Calibri"/>
              </a:rPr>
              <a:t>о</a:t>
            </a:r>
            <a:r>
              <a:rPr lang="ru-RU" sz="1200" spc="15" dirty="0">
                <a:cs typeface="Calibri"/>
              </a:rPr>
              <a:t>да</a:t>
            </a:r>
            <a:r>
              <a:rPr lang="ru-RU" sz="1200" spc="10" dirty="0">
                <a:cs typeface="Calibri"/>
              </a:rPr>
              <a:t> я</a:t>
            </a:r>
            <a:r>
              <a:rPr lang="ru-RU" sz="1200" spc="-5" dirty="0">
                <a:cs typeface="Calibri"/>
              </a:rPr>
              <a:t>в</a:t>
            </a:r>
            <a:r>
              <a:rPr lang="ru-RU" sz="1200" spc="15" dirty="0">
                <a:cs typeface="Calibri"/>
              </a:rPr>
              <a:t>ляе</a:t>
            </a:r>
            <a:r>
              <a:rPr lang="ru-RU" sz="1200" spc="-5" dirty="0">
                <a:cs typeface="Calibri"/>
              </a:rPr>
              <a:t>т</a:t>
            </a:r>
            <a:r>
              <a:rPr lang="ru-RU" sz="1200" spc="15" dirty="0">
                <a:cs typeface="Calibri"/>
              </a:rPr>
              <a:t>ся</a:t>
            </a:r>
            <a:r>
              <a:rPr lang="ru-RU" sz="1200" spc="80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и</a:t>
            </a:r>
            <a:r>
              <a:rPr lang="ru-RU" sz="1200" spc="15" dirty="0">
                <a:cs typeface="Calibri"/>
              </a:rPr>
              <a:t>с</a:t>
            </a:r>
            <a:r>
              <a:rPr lang="ru-RU" sz="1200" spc="-10" dirty="0">
                <a:cs typeface="Calibri"/>
              </a:rPr>
              <a:t>т</a:t>
            </a:r>
            <a:r>
              <a:rPr lang="ru-RU" sz="1200" spc="15" dirty="0">
                <a:cs typeface="Calibri"/>
              </a:rPr>
              <a:t>о</a:t>
            </a:r>
            <a:r>
              <a:rPr lang="ru-RU" sz="1200" dirty="0">
                <a:cs typeface="Calibri"/>
              </a:rPr>
              <a:t>ч</a:t>
            </a:r>
            <a:r>
              <a:rPr lang="ru-RU" sz="1200" spc="15" dirty="0">
                <a:cs typeface="Calibri"/>
              </a:rPr>
              <a:t>ни</a:t>
            </a:r>
            <a:r>
              <a:rPr lang="ru-RU" sz="1200" spc="-5" dirty="0">
                <a:cs typeface="Calibri"/>
              </a:rPr>
              <a:t>к</a:t>
            </a:r>
            <a:r>
              <a:rPr lang="ru-RU" sz="1200" spc="20" dirty="0">
                <a:cs typeface="Calibri"/>
              </a:rPr>
              <a:t>ом</a:t>
            </a:r>
            <a:r>
              <a:rPr lang="ru-RU" sz="1200" spc="85" dirty="0">
                <a:cs typeface="Calibri"/>
              </a:rPr>
              <a:t> </a:t>
            </a:r>
            <a:r>
              <a:rPr lang="ru-RU" sz="1200" spc="20" dirty="0">
                <a:cs typeface="Calibri"/>
              </a:rPr>
              <a:t>фор</a:t>
            </a:r>
            <a:r>
              <a:rPr lang="ru-RU" sz="1200" spc="5" dirty="0">
                <a:cs typeface="Calibri"/>
              </a:rPr>
              <a:t>м</a:t>
            </a:r>
            <a:r>
              <a:rPr lang="ru-RU" sz="1200" spc="10" dirty="0">
                <a:cs typeface="Calibri"/>
              </a:rPr>
              <a:t>и</a:t>
            </a:r>
            <a:r>
              <a:rPr lang="ru-RU" sz="1200" dirty="0">
                <a:cs typeface="Calibri"/>
              </a:rPr>
              <a:t>р</a:t>
            </a:r>
            <a:r>
              <a:rPr lang="ru-RU" sz="1200" spc="15" dirty="0">
                <a:cs typeface="Calibri"/>
              </a:rPr>
              <a:t>о</a:t>
            </a:r>
            <a:r>
              <a:rPr lang="ru-RU" sz="1200" spc="5" dirty="0">
                <a:cs typeface="Calibri"/>
              </a:rPr>
              <a:t>ва</a:t>
            </a:r>
            <a:r>
              <a:rPr lang="ru-RU" sz="1200" spc="15" dirty="0">
                <a:cs typeface="Calibri"/>
              </a:rPr>
              <a:t>ния</a:t>
            </a:r>
            <a:r>
              <a:rPr lang="ru-RU" sz="1200" spc="90" dirty="0">
                <a:cs typeface="Calibri"/>
              </a:rPr>
              <a:t> </a:t>
            </a:r>
            <a:r>
              <a:rPr lang="ru-RU" sz="1200" dirty="0">
                <a:cs typeface="Calibri"/>
              </a:rPr>
              <a:t>д</a:t>
            </a:r>
            <a:r>
              <a:rPr lang="ru-RU" sz="1200" spc="15" dirty="0">
                <a:cs typeface="Calibri"/>
              </a:rPr>
              <a:t>о</a:t>
            </a:r>
            <a:r>
              <a:rPr lang="ru-RU" sz="1200" spc="10" dirty="0">
                <a:cs typeface="Calibri"/>
              </a:rPr>
              <a:t>р</a:t>
            </a:r>
            <a:r>
              <a:rPr lang="ru-RU" sz="1200" spc="-15" dirty="0">
                <a:cs typeface="Calibri"/>
              </a:rPr>
              <a:t>о</a:t>
            </a:r>
            <a:r>
              <a:rPr lang="ru-RU" sz="1200" spc="20" dirty="0">
                <a:cs typeface="Calibri"/>
              </a:rPr>
              <a:t>ж</a:t>
            </a:r>
            <a:r>
              <a:rPr lang="ru-RU" sz="1200" spc="5" dirty="0">
                <a:cs typeface="Calibri"/>
              </a:rPr>
              <a:t>н</a:t>
            </a:r>
            <a:r>
              <a:rPr lang="ru-RU" sz="1200" spc="15" dirty="0">
                <a:cs typeface="Calibri"/>
              </a:rPr>
              <a:t>о</a:t>
            </a:r>
            <a:r>
              <a:rPr lang="ru-RU" sz="1200" spc="-5" dirty="0">
                <a:cs typeface="Calibri"/>
              </a:rPr>
              <a:t>г</a:t>
            </a:r>
            <a:r>
              <a:rPr lang="ru-RU" sz="1200" spc="15" dirty="0">
                <a:cs typeface="Calibri"/>
              </a:rPr>
              <a:t>о</a:t>
            </a:r>
            <a:r>
              <a:rPr lang="ru-RU" sz="1200" spc="80" dirty="0">
                <a:cs typeface="Calibri"/>
              </a:rPr>
              <a:t> </a:t>
            </a:r>
            <a:r>
              <a:rPr lang="ru-RU" sz="1200" spc="20" dirty="0">
                <a:cs typeface="Calibri"/>
              </a:rPr>
              <a:t>фо</a:t>
            </a:r>
            <a:r>
              <a:rPr lang="ru-RU" sz="1200" dirty="0">
                <a:cs typeface="Calibri"/>
              </a:rPr>
              <a:t>н</a:t>
            </a:r>
            <a:r>
              <a:rPr lang="ru-RU" sz="1200" spc="15" dirty="0">
                <a:cs typeface="Calibri"/>
              </a:rPr>
              <a:t>да</a:t>
            </a:r>
            <a:r>
              <a:rPr lang="ru-RU" sz="1200" spc="90" dirty="0">
                <a:cs typeface="Calibri"/>
              </a:rPr>
              <a:t> </a:t>
            </a:r>
            <a:r>
              <a:rPr lang="ru-RU" sz="1200" spc="20" dirty="0">
                <a:cs typeface="Calibri"/>
              </a:rPr>
              <a:t>м</a:t>
            </a:r>
            <a:r>
              <a:rPr lang="ru-RU" sz="1200" spc="10" dirty="0">
                <a:cs typeface="Calibri"/>
              </a:rPr>
              <a:t>у</a:t>
            </a:r>
            <a:r>
              <a:rPr lang="ru-RU" sz="1200" dirty="0">
                <a:cs typeface="Calibri"/>
              </a:rPr>
              <a:t>н</a:t>
            </a:r>
            <a:r>
              <a:rPr lang="ru-RU" sz="1200" spc="10" dirty="0">
                <a:cs typeface="Calibri"/>
              </a:rPr>
              <a:t>ици</a:t>
            </a:r>
            <a:r>
              <a:rPr lang="ru-RU" sz="1200" spc="15" dirty="0">
                <a:cs typeface="Calibri"/>
              </a:rPr>
              <a:t>п</a:t>
            </a:r>
            <a:r>
              <a:rPr lang="ru-RU" sz="1200" spc="5" dirty="0">
                <a:cs typeface="Calibri"/>
              </a:rPr>
              <a:t>а</a:t>
            </a:r>
            <a:r>
              <a:rPr lang="ru-RU" sz="1200" dirty="0">
                <a:cs typeface="Calibri"/>
              </a:rPr>
              <a:t>л</a:t>
            </a:r>
            <a:r>
              <a:rPr lang="ru-RU" sz="1200" spc="15" dirty="0">
                <a:cs typeface="Calibri"/>
              </a:rPr>
              <a:t>ь</a:t>
            </a:r>
            <a:r>
              <a:rPr lang="ru-RU" sz="1200" dirty="0">
                <a:cs typeface="Calibri"/>
              </a:rPr>
              <a:t>н</a:t>
            </a:r>
            <a:r>
              <a:rPr lang="ru-RU" sz="1200" spc="15" dirty="0">
                <a:cs typeface="Calibri"/>
              </a:rPr>
              <a:t>о</a:t>
            </a:r>
            <a:r>
              <a:rPr lang="ru-RU" sz="1200" spc="-5" dirty="0">
                <a:cs typeface="Calibri"/>
              </a:rPr>
              <a:t>г</a:t>
            </a:r>
            <a:r>
              <a:rPr lang="ru-RU" sz="1200" spc="15" dirty="0">
                <a:cs typeface="Calibri"/>
              </a:rPr>
              <a:t>о</a:t>
            </a:r>
            <a:r>
              <a:rPr lang="ru-RU" sz="1200" spc="85" dirty="0">
                <a:cs typeface="Calibri"/>
              </a:rPr>
              <a:t> </a:t>
            </a:r>
            <a:r>
              <a:rPr lang="ru-RU" sz="1200" spc="15" dirty="0">
                <a:cs typeface="Calibri"/>
              </a:rPr>
              <a:t>обр</a:t>
            </a:r>
            <a:r>
              <a:rPr lang="ru-RU" sz="1200" spc="10" dirty="0">
                <a:cs typeface="Calibri"/>
              </a:rPr>
              <a:t>а</a:t>
            </a:r>
            <a:r>
              <a:rPr lang="ru-RU" sz="1200" spc="15" dirty="0">
                <a:cs typeface="Calibri"/>
              </a:rPr>
              <a:t>з</a:t>
            </a:r>
            <a:r>
              <a:rPr lang="ru-RU" sz="1200" spc="10" dirty="0">
                <a:cs typeface="Calibri"/>
              </a:rPr>
              <a:t>о</a:t>
            </a:r>
            <a:r>
              <a:rPr lang="ru-RU" sz="1200" spc="5" dirty="0">
                <a:cs typeface="Calibri"/>
              </a:rPr>
              <a:t>ва</a:t>
            </a:r>
            <a:r>
              <a:rPr lang="ru-RU" sz="1200" spc="15" dirty="0">
                <a:cs typeface="Calibri"/>
              </a:rPr>
              <a:t>ния</a:t>
            </a:r>
            <a:r>
              <a:rPr lang="ru-RU" sz="1200" spc="85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Щ</a:t>
            </a:r>
            <a:r>
              <a:rPr lang="ru-RU" sz="1200" dirty="0">
                <a:cs typeface="Calibri"/>
              </a:rPr>
              <a:t>е</a:t>
            </a:r>
            <a:r>
              <a:rPr lang="ru-RU" sz="1200" spc="15" dirty="0">
                <a:cs typeface="Calibri"/>
              </a:rPr>
              <a:t>рб</a:t>
            </a:r>
            <a:r>
              <a:rPr lang="ru-RU" sz="1200" spc="10" dirty="0">
                <a:cs typeface="Calibri"/>
              </a:rPr>
              <a:t>и</a:t>
            </a:r>
            <a:r>
              <a:rPr lang="ru-RU" sz="1200" dirty="0">
                <a:cs typeface="Calibri"/>
              </a:rPr>
              <a:t>н</a:t>
            </a:r>
            <a:r>
              <a:rPr lang="ru-RU" sz="1200" spc="15" dirty="0">
                <a:cs typeface="Calibri"/>
              </a:rPr>
              <a:t>о</a:t>
            </a:r>
            <a:r>
              <a:rPr lang="ru-RU" sz="1200" spc="5" dirty="0">
                <a:cs typeface="Calibri"/>
              </a:rPr>
              <a:t>в</a:t>
            </a:r>
            <a:r>
              <a:rPr lang="ru-RU" sz="1200" spc="15" dirty="0">
                <a:cs typeface="Calibri"/>
              </a:rPr>
              <a:t>с</a:t>
            </a:r>
            <a:r>
              <a:rPr lang="ru-RU" sz="1200" spc="10" dirty="0">
                <a:cs typeface="Calibri"/>
              </a:rPr>
              <a:t>ки</a:t>
            </a:r>
            <a:r>
              <a:rPr lang="ru-RU" sz="1200" spc="15" dirty="0">
                <a:cs typeface="Calibri"/>
              </a:rPr>
              <a:t>й</a:t>
            </a:r>
            <a:r>
              <a:rPr lang="ru-RU" sz="1200" spc="95" dirty="0">
                <a:cs typeface="Calibri"/>
              </a:rPr>
              <a:t> </a:t>
            </a:r>
            <a:r>
              <a:rPr lang="ru-RU" sz="1200" spc="15" dirty="0">
                <a:cs typeface="Calibri"/>
              </a:rPr>
              <a:t>р</a:t>
            </a:r>
            <a:r>
              <a:rPr lang="ru-RU" sz="1200" spc="5" dirty="0">
                <a:cs typeface="Calibri"/>
              </a:rPr>
              <a:t>а</a:t>
            </a:r>
            <a:r>
              <a:rPr lang="ru-RU" sz="1200" spc="10" dirty="0">
                <a:cs typeface="Calibri"/>
              </a:rPr>
              <a:t>й</a:t>
            </a:r>
            <a:r>
              <a:rPr lang="ru-RU" sz="1200" dirty="0">
                <a:cs typeface="Calibri"/>
              </a:rPr>
              <a:t>о</a:t>
            </a:r>
            <a:r>
              <a:rPr lang="ru-RU" sz="1200" spc="10" dirty="0">
                <a:cs typeface="Calibri"/>
              </a:rPr>
              <a:t>н,</a:t>
            </a:r>
            <a:r>
              <a:rPr lang="ru-RU" sz="1200" spc="90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и</a:t>
            </a:r>
            <a:r>
              <a:rPr lang="ru-RU" sz="1200" spc="20" dirty="0">
                <a:cs typeface="Calibri"/>
              </a:rPr>
              <a:t>м</a:t>
            </a:r>
            <a:r>
              <a:rPr lang="ru-RU" sz="1200" spc="5" dirty="0">
                <a:cs typeface="Calibri"/>
              </a:rPr>
              <a:t>е</a:t>
            </a:r>
            <a:r>
              <a:rPr lang="ru-RU" sz="1200" spc="15" dirty="0">
                <a:cs typeface="Calibri"/>
              </a:rPr>
              <a:t>ет</a:t>
            </a:r>
            <a:r>
              <a:rPr lang="ru-RU" sz="1200" spc="90" dirty="0">
                <a:cs typeface="Calibri"/>
              </a:rPr>
              <a:t> </a:t>
            </a:r>
            <a:r>
              <a:rPr lang="ru-RU" sz="1200" spc="-15" dirty="0">
                <a:cs typeface="Calibri"/>
              </a:rPr>
              <a:t>ц</a:t>
            </a:r>
            <a:r>
              <a:rPr lang="ru-RU" sz="1200" spc="-10" dirty="0">
                <a:cs typeface="Calibri"/>
              </a:rPr>
              <a:t>е</a:t>
            </a:r>
            <a:r>
              <a:rPr lang="ru-RU" sz="1200" dirty="0">
                <a:cs typeface="Calibri"/>
              </a:rPr>
              <a:t>л</a:t>
            </a:r>
            <a:r>
              <a:rPr lang="ru-RU" sz="1200" spc="15" dirty="0">
                <a:cs typeface="Calibri"/>
              </a:rPr>
              <a:t>е</a:t>
            </a:r>
            <a:r>
              <a:rPr lang="ru-RU" sz="1200" spc="10" dirty="0">
                <a:cs typeface="Calibri"/>
              </a:rPr>
              <a:t>в</a:t>
            </a:r>
            <a:r>
              <a:rPr lang="ru-RU" sz="1200" spc="15" dirty="0">
                <a:cs typeface="Calibri"/>
              </a:rPr>
              <a:t>ое</a:t>
            </a:r>
            <a:r>
              <a:rPr lang="ru-RU" sz="1200" spc="5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н</a:t>
            </a:r>
            <a:r>
              <a:rPr lang="ru-RU" sz="1200" spc="5" dirty="0">
                <a:cs typeface="Calibri"/>
              </a:rPr>
              <a:t>а</a:t>
            </a:r>
            <a:r>
              <a:rPr lang="ru-RU" sz="1200" spc="10" dirty="0">
                <a:cs typeface="Calibri"/>
              </a:rPr>
              <a:t>зн</a:t>
            </a:r>
            <a:r>
              <a:rPr lang="ru-RU" sz="1200" spc="5" dirty="0">
                <a:cs typeface="Calibri"/>
              </a:rPr>
              <a:t>а</a:t>
            </a:r>
            <a:r>
              <a:rPr lang="ru-RU" sz="1200" spc="10" dirty="0">
                <a:cs typeface="Calibri"/>
              </a:rPr>
              <a:t>чение</a:t>
            </a:r>
            <a:r>
              <a:rPr lang="ru-RU" sz="1200" spc="-20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и исп</a:t>
            </a:r>
            <a:r>
              <a:rPr lang="ru-RU" sz="1200" spc="-5" dirty="0">
                <a:cs typeface="Calibri"/>
              </a:rPr>
              <a:t>о</a:t>
            </a:r>
            <a:r>
              <a:rPr lang="ru-RU" sz="1200" spc="10" dirty="0">
                <a:cs typeface="Calibri"/>
              </a:rPr>
              <a:t>л</a:t>
            </a:r>
            <a:r>
              <a:rPr lang="ru-RU" sz="1200" spc="15" dirty="0">
                <a:cs typeface="Calibri"/>
              </a:rPr>
              <a:t>ь</a:t>
            </a:r>
            <a:r>
              <a:rPr lang="ru-RU" sz="1200" spc="10" dirty="0">
                <a:cs typeface="Calibri"/>
              </a:rPr>
              <a:t>з</a:t>
            </a:r>
            <a:r>
              <a:rPr lang="ru-RU" sz="1200" spc="-10" dirty="0">
                <a:cs typeface="Calibri"/>
              </a:rPr>
              <a:t>у</a:t>
            </a:r>
            <a:r>
              <a:rPr lang="ru-RU" sz="1200" spc="10" dirty="0">
                <a:cs typeface="Calibri"/>
              </a:rPr>
              <a:t>е</a:t>
            </a:r>
            <a:r>
              <a:rPr lang="ru-RU" sz="1200" spc="-5" dirty="0">
                <a:cs typeface="Calibri"/>
              </a:rPr>
              <a:t>т</a:t>
            </a:r>
            <a:r>
              <a:rPr lang="ru-RU" sz="1200" spc="10" dirty="0">
                <a:cs typeface="Calibri"/>
              </a:rPr>
              <a:t>ся</a:t>
            </a:r>
            <a:r>
              <a:rPr lang="ru-RU" sz="1200" spc="-20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в</a:t>
            </a:r>
            <a:r>
              <a:rPr lang="ru-RU" sz="1200" spc="5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со</a:t>
            </a:r>
            <a:r>
              <a:rPr lang="ru-RU" sz="1200" spc="-5" dirty="0">
                <a:cs typeface="Calibri"/>
              </a:rPr>
              <a:t>о</a:t>
            </a:r>
            <a:r>
              <a:rPr lang="ru-RU" sz="1200" spc="10" dirty="0">
                <a:cs typeface="Calibri"/>
              </a:rPr>
              <a:t>т</a:t>
            </a:r>
            <a:r>
              <a:rPr lang="ru-RU" sz="1200" dirty="0">
                <a:cs typeface="Calibri"/>
              </a:rPr>
              <a:t>в</a:t>
            </a:r>
            <a:r>
              <a:rPr lang="ru-RU" sz="1200" spc="10" dirty="0">
                <a:cs typeface="Calibri"/>
              </a:rPr>
              <a:t>е</a:t>
            </a:r>
            <a:r>
              <a:rPr lang="ru-RU" sz="1200" spc="-5" dirty="0">
                <a:cs typeface="Calibri"/>
              </a:rPr>
              <a:t>т</a:t>
            </a:r>
            <a:r>
              <a:rPr lang="ru-RU" sz="1200" spc="10" dirty="0">
                <a:cs typeface="Calibri"/>
              </a:rPr>
              <a:t>ст</a:t>
            </a:r>
            <a:r>
              <a:rPr lang="ru-RU" sz="1200" dirty="0">
                <a:cs typeface="Calibri"/>
              </a:rPr>
              <a:t>в</a:t>
            </a:r>
            <a:r>
              <a:rPr lang="ru-RU" sz="1200" spc="10" dirty="0">
                <a:cs typeface="Calibri"/>
              </a:rPr>
              <a:t>ии</a:t>
            </a:r>
            <a:r>
              <a:rPr lang="ru-RU" sz="1200" spc="15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с </a:t>
            </a:r>
            <a:r>
              <a:rPr lang="ru-RU" sz="1200" spc="5" dirty="0">
                <a:cs typeface="Calibri"/>
              </a:rPr>
              <a:t>у</a:t>
            </a:r>
            <a:r>
              <a:rPr lang="ru-RU" sz="1200" spc="10" dirty="0">
                <a:cs typeface="Calibri"/>
              </a:rPr>
              <a:t>ст</a:t>
            </a:r>
            <a:r>
              <a:rPr lang="ru-RU" sz="1200" dirty="0">
                <a:cs typeface="Calibri"/>
              </a:rPr>
              <a:t>а</a:t>
            </a:r>
            <a:r>
              <a:rPr lang="ru-RU" sz="1200" spc="10" dirty="0">
                <a:cs typeface="Calibri"/>
              </a:rPr>
              <a:t>но</a:t>
            </a:r>
            <a:r>
              <a:rPr lang="ru-RU" sz="1200" spc="-10" dirty="0">
                <a:cs typeface="Calibri"/>
              </a:rPr>
              <a:t>в</a:t>
            </a:r>
            <a:r>
              <a:rPr lang="ru-RU" sz="1200" spc="15" dirty="0">
                <a:cs typeface="Calibri"/>
              </a:rPr>
              <a:t>ленным</a:t>
            </a:r>
            <a:r>
              <a:rPr lang="ru-RU" sz="1200" spc="20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поряд</a:t>
            </a:r>
            <a:r>
              <a:rPr lang="ru-RU" sz="1200" spc="-5" dirty="0">
                <a:cs typeface="Calibri"/>
              </a:rPr>
              <a:t>к</a:t>
            </a:r>
            <a:r>
              <a:rPr lang="ru-RU" sz="1200" spc="15" dirty="0">
                <a:cs typeface="Calibri"/>
              </a:rPr>
              <a:t>ом</a:t>
            </a:r>
            <a:r>
              <a:rPr lang="ru-RU" sz="1200" spc="-10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на</a:t>
            </a:r>
            <a:r>
              <a:rPr lang="ru-RU" sz="1200" spc="5" dirty="0">
                <a:cs typeface="Calibri"/>
              </a:rPr>
              <a:t> </a:t>
            </a:r>
            <a:r>
              <a:rPr lang="ru-RU" sz="1200" spc="10" dirty="0">
                <a:cs typeface="Calibri"/>
              </a:rPr>
              <a:t>обес</a:t>
            </a:r>
            <a:r>
              <a:rPr lang="ru-RU" sz="1200" spc="15" dirty="0">
                <a:cs typeface="Calibri"/>
              </a:rPr>
              <a:t>п</a:t>
            </a:r>
            <a:r>
              <a:rPr lang="ru-RU" sz="1200" spc="10" dirty="0">
                <a:cs typeface="Calibri"/>
              </a:rPr>
              <a:t>е</a:t>
            </a:r>
            <a:r>
              <a:rPr lang="ru-RU" sz="1200" spc="15" dirty="0">
                <a:cs typeface="Calibri"/>
              </a:rPr>
              <a:t>ч</a:t>
            </a:r>
            <a:r>
              <a:rPr lang="ru-RU" sz="1200" spc="10" dirty="0">
                <a:cs typeface="Calibri"/>
              </a:rPr>
              <a:t>ение</a:t>
            </a:r>
            <a:r>
              <a:rPr lang="ru-RU" sz="1200" spc="-45" dirty="0">
                <a:cs typeface="Calibri"/>
              </a:rPr>
              <a:t> </a:t>
            </a:r>
            <a:r>
              <a:rPr lang="ru-RU" sz="1200" spc="5" dirty="0">
                <a:cs typeface="Calibri"/>
              </a:rPr>
              <a:t>д</a:t>
            </a:r>
            <a:r>
              <a:rPr lang="ru-RU" sz="1200" spc="10" dirty="0">
                <a:cs typeface="Calibri"/>
              </a:rPr>
              <a:t>ор</a:t>
            </a:r>
            <a:r>
              <a:rPr lang="ru-RU" sz="1200" spc="-5" dirty="0">
                <a:cs typeface="Calibri"/>
              </a:rPr>
              <a:t>о</a:t>
            </a:r>
            <a:r>
              <a:rPr lang="ru-RU" sz="1200" spc="15" dirty="0">
                <a:cs typeface="Calibri"/>
              </a:rPr>
              <a:t>жной</a:t>
            </a:r>
            <a:r>
              <a:rPr lang="ru-RU" sz="1200" spc="-25" dirty="0">
                <a:cs typeface="Calibri"/>
              </a:rPr>
              <a:t> </a:t>
            </a:r>
            <a:r>
              <a:rPr lang="ru-RU" sz="1200" spc="5" dirty="0">
                <a:cs typeface="Calibri"/>
              </a:rPr>
              <a:t>д</a:t>
            </a:r>
            <a:r>
              <a:rPr lang="ru-RU" sz="1200" spc="10" dirty="0">
                <a:cs typeface="Calibri"/>
              </a:rPr>
              <a:t>ея</a:t>
            </a:r>
            <a:r>
              <a:rPr lang="ru-RU" sz="1200" spc="-5" dirty="0">
                <a:cs typeface="Calibri"/>
              </a:rPr>
              <a:t>те</a:t>
            </a:r>
            <a:r>
              <a:rPr lang="ru-RU" sz="1200" spc="10" dirty="0">
                <a:cs typeface="Calibri"/>
              </a:rPr>
              <a:t>л</a:t>
            </a:r>
            <a:r>
              <a:rPr lang="ru-RU" sz="1200" spc="15" dirty="0">
                <a:cs typeface="Calibri"/>
              </a:rPr>
              <a:t>ь</a:t>
            </a:r>
            <a:r>
              <a:rPr lang="ru-RU" sz="1200" spc="10" dirty="0">
                <a:cs typeface="Calibri"/>
              </a:rPr>
              <a:t>нос</a:t>
            </a:r>
            <a:r>
              <a:rPr lang="ru-RU" sz="1200" spc="5" dirty="0">
                <a:cs typeface="Calibri"/>
              </a:rPr>
              <a:t>т</a:t>
            </a:r>
            <a:r>
              <a:rPr lang="ru-RU" sz="1200" spc="10" dirty="0">
                <a:cs typeface="Calibri"/>
              </a:rPr>
              <a:t>и</a:t>
            </a:r>
            <a:r>
              <a:rPr lang="ru-RU" sz="1200" spc="5" dirty="0">
                <a:cs typeface="Calibri"/>
              </a:rPr>
              <a:t>.</a:t>
            </a:r>
            <a:endParaRPr lang="ru-RU" sz="1200" dirty="0">
              <a:cs typeface="Calibri"/>
            </a:endParaRPr>
          </a:p>
          <a:p>
            <a:pPr>
              <a:lnSpc>
                <a:spcPct val="100000"/>
              </a:lnSpc>
              <a:spcBef>
                <a:spcPts val="38"/>
              </a:spcBef>
            </a:pPr>
            <a:endParaRPr lang="ru-RU" sz="750" dirty="0">
              <a:latin typeface="Times New Roman"/>
              <a:cs typeface="Times New Roman"/>
            </a:endParaRPr>
          </a:p>
          <a:p>
            <a:pPr marL="1137285" marR="990600" algn="ctr">
              <a:lnSpc>
                <a:spcPct val="100000"/>
              </a:lnSpc>
            </a:pPr>
            <a:r>
              <a:rPr lang="ru-RU" sz="1400" b="1" dirty="0">
                <a:cs typeface="Calibri"/>
              </a:rPr>
              <a:t>Дин</a:t>
            </a:r>
            <a:r>
              <a:rPr lang="ru-RU" sz="1400" b="1" spc="5" dirty="0">
                <a:cs typeface="Calibri"/>
              </a:rPr>
              <a:t>а</a:t>
            </a:r>
            <a:r>
              <a:rPr lang="ru-RU" sz="1400" b="1" spc="-10" dirty="0">
                <a:cs typeface="Calibri"/>
              </a:rPr>
              <a:t>м</a:t>
            </a:r>
            <a:r>
              <a:rPr lang="ru-RU" sz="1400" b="1" dirty="0">
                <a:cs typeface="Calibri"/>
              </a:rPr>
              <a:t>и</a:t>
            </a:r>
            <a:r>
              <a:rPr lang="ru-RU" sz="1400" b="1" spc="-30" dirty="0">
                <a:cs typeface="Calibri"/>
              </a:rPr>
              <a:t>к</a:t>
            </a:r>
            <a:r>
              <a:rPr lang="ru-RU" sz="1400" b="1" dirty="0">
                <a:cs typeface="Calibri"/>
              </a:rPr>
              <a:t>а</a:t>
            </a:r>
            <a:r>
              <a:rPr lang="ru-RU" sz="1400" b="1" spc="-50" dirty="0">
                <a:cs typeface="Calibri"/>
              </a:rPr>
              <a:t> </a:t>
            </a:r>
            <a:r>
              <a:rPr lang="ru-RU" sz="1400" b="1" dirty="0">
                <a:cs typeface="Calibri"/>
              </a:rPr>
              <a:t>нало</a:t>
            </a:r>
            <a:r>
              <a:rPr lang="ru-RU" sz="1400" b="1" spc="-20" dirty="0">
                <a:cs typeface="Calibri"/>
              </a:rPr>
              <a:t>г</a:t>
            </a:r>
            <a:r>
              <a:rPr lang="ru-RU" sz="1400" b="1" dirty="0">
                <a:cs typeface="Calibri"/>
              </a:rPr>
              <a:t>овых</a:t>
            </a:r>
            <a:r>
              <a:rPr lang="ru-RU" sz="1400" b="1" spc="-55" dirty="0">
                <a:cs typeface="Calibri"/>
              </a:rPr>
              <a:t> </a:t>
            </a:r>
            <a:r>
              <a:rPr lang="ru-RU" sz="1400" b="1" dirty="0">
                <a:cs typeface="Calibri"/>
              </a:rPr>
              <a:t>и</a:t>
            </a:r>
            <a:r>
              <a:rPr lang="ru-RU" sz="1400" b="1" spc="-10" dirty="0">
                <a:cs typeface="Calibri"/>
              </a:rPr>
              <a:t> </a:t>
            </a:r>
            <a:r>
              <a:rPr lang="ru-RU" sz="1400" b="1" dirty="0">
                <a:cs typeface="Calibri"/>
              </a:rPr>
              <a:t>ненало</a:t>
            </a:r>
            <a:r>
              <a:rPr lang="ru-RU" sz="1400" b="1" spc="-20" dirty="0">
                <a:cs typeface="Calibri"/>
              </a:rPr>
              <a:t>г</a:t>
            </a:r>
            <a:r>
              <a:rPr lang="ru-RU" sz="1400" b="1" dirty="0">
                <a:cs typeface="Calibri"/>
              </a:rPr>
              <a:t>овых</a:t>
            </a:r>
            <a:r>
              <a:rPr lang="ru-RU" sz="1400" b="1" spc="-15" dirty="0">
                <a:cs typeface="Calibri"/>
              </a:rPr>
              <a:t> д</a:t>
            </a:r>
            <a:r>
              <a:rPr lang="ru-RU" sz="1400" b="1" spc="-25" dirty="0">
                <a:cs typeface="Calibri"/>
              </a:rPr>
              <a:t>о</a:t>
            </a:r>
            <a:r>
              <a:rPr lang="ru-RU" sz="1400" b="1" spc="-35" dirty="0">
                <a:cs typeface="Calibri"/>
              </a:rPr>
              <a:t>х</a:t>
            </a:r>
            <a:r>
              <a:rPr lang="ru-RU" sz="1400" b="1" spc="-50" dirty="0">
                <a:cs typeface="Calibri"/>
              </a:rPr>
              <a:t>о</a:t>
            </a:r>
            <a:r>
              <a:rPr lang="ru-RU" sz="1400" b="1" spc="-15" dirty="0">
                <a:cs typeface="Calibri"/>
              </a:rPr>
              <a:t>до</a:t>
            </a:r>
            <a:r>
              <a:rPr lang="ru-RU" sz="1400" b="1" dirty="0">
                <a:cs typeface="Calibri"/>
              </a:rPr>
              <a:t>в</a:t>
            </a:r>
            <a:r>
              <a:rPr lang="ru-RU" sz="1400" b="1" spc="-55" dirty="0">
                <a:cs typeface="Calibri"/>
              </a:rPr>
              <a:t> </a:t>
            </a:r>
            <a:r>
              <a:rPr lang="ru-RU" sz="1400" b="1" dirty="0">
                <a:cs typeface="Calibri"/>
              </a:rPr>
              <a:t>б</a:t>
            </a:r>
            <a:r>
              <a:rPr lang="ru-RU" sz="1400" b="1" spc="-45" dirty="0">
                <a:cs typeface="Calibri"/>
              </a:rPr>
              <a:t>ю</a:t>
            </a:r>
            <a:r>
              <a:rPr lang="ru-RU" sz="1400" b="1" dirty="0">
                <a:cs typeface="Calibri"/>
              </a:rPr>
              <a:t>д</a:t>
            </a:r>
            <a:r>
              <a:rPr lang="ru-RU" sz="1400" b="1" spc="-30" dirty="0">
                <a:cs typeface="Calibri"/>
              </a:rPr>
              <a:t>ж</a:t>
            </a:r>
            <a:r>
              <a:rPr lang="ru-RU" sz="1400" b="1" dirty="0">
                <a:cs typeface="Calibri"/>
              </a:rPr>
              <a:t>ета </a:t>
            </a:r>
            <a:r>
              <a:rPr lang="ru-RU" sz="1400" b="1" spc="-20" dirty="0">
                <a:cs typeface="Calibri"/>
              </a:rPr>
              <a:t>м</a:t>
            </a:r>
            <a:r>
              <a:rPr lang="ru-RU" sz="1400" b="1" spc="-10" dirty="0">
                <a:cs typeface="Calibri"/>
              </a:rPr>
              <a:t>у</a:t>
            </a:r>
            <a:r>
              <a:rPr lang="ru-RU" sz="1400" b="1" dirty="0">
                <a:cs typeface="Calibri"/>
              </a:rPr>
              <a:t>ници</a:t>
            </a:r>
            <a:r>
              <a:rPr lang="ru-RU" sz="1400" b="1" spc="5" dirty="0">
                <a:cs typeface="Calibri"/>
              </a:rPr>
              <a:t>п</a:t>
            </a:r>
            <a:r>
              <a:rPr lang="ru-RU" sz="1400" b="1" dirty="0">
                <a:cs typeface="Calibri"/>
              </a:rPr>
              <a:t>а</a:t>
            </a:r>
            <a:r>
              <a:rPr lang="ru-RU" sz="1400" b="1" spc="5" dirty="0">
                <a:cs typeface="Calibri"/>
              </a:rPr>
              <a:t>л</a:t>
            </a:r>
            <a:r>
              <a:rPr lang="ru-RU" sz="1400" b="1" dirty="0">
                <a:cs typeface="Calibri"/>
              </a:rPr>
              <a:t>ь</a:t>
            </a:r>
            <a:r>
              <a:rPr lang="ru-RU" sz="1400" b="1" spc="-10" dirty="0">
                <a:cs typeface="Calibri"/>
              </a:rPr>
              <a:t>н</a:t>
            </a:r>
            <a:r>
              <a:rPr lang="ru-RU" sz="1400" b="1" dirty="0">
                <a:cs typeface="Calibri"/>
              </a:rPr>
              <a:t>о</a:t>
            </a:r>
            <a:r>
              <a:rPr lang="ru-RU" sz="1400" b="1" spc="-20" dirty="0">
                <a:cs typeface="Calibri"/>
              </a:rPr>
              <a:t>г</a:t>
            </a:r>
            <a:r>
              <a:rPr lang="ru-RU" sz="1400" b="1" dirty="0">
                <a:cs typeface="Calibri"/>
              </a:rPr>
              <a:t>о</a:t>
            </a:r>
            <a:r>
              <a:rPr lang="ru-RU" sz="1400" b="1" spc="-55" dirty="0">
                <a:cs typeface="Calibri"/>
              </a:rPr>
              <a:t> </a:t>
            </a:r>
            <a:r>
              <a:rPr lang="ru-RU" sz="1400" b="1" dirty="0">
                <a:cs typeface="Calibri"/>
              </a:rPr>
              <a:t>образования</a:t>
            </a:r>
            <a:r>
              <a:rPr lang="ru-RU" sz="1400" b="1" spc="-50" dirty="0">
                <a:cs typeface="Calibri"/>
              </a:rPr>
              <a:t> </a:t>
            </a:r>
            <a:r>
              <a:rPr lang="ru-RU" sz="1400" b="1" spc="-20" dirty="0">
                <a:cs typeface="Calibri"/>
              </a:rPr>
              <a:t>Щ</a:t>
            </a:r>
            <a:r>
              <a:rPr lang="ru-RU" sz="1400" b="1" dirty="0">
                <a:cs typeface="Calibri"/>
              </a:rPr>
              <a:t>ербиновский</a:t>
            </a:r>
            <a:r>
              <a:rPr lang="ru-RU" sz="1400" b="1" spc="-55" dirty="0">
                <a:cs typeface="Calibri"/>
              </a:rPr>
              <a:t> </a:t>
            </a:r>
            <a:r>
              <a:rPr lang="ru-RU" sz="1400" b="1" dirty="0">
                <a:cs typeface="Calibri"/>
              </a:rPr>
              <a:t>район</a:t>
            </a:r>
            <a:endParaRPr lang="ru-RU" sz="1400" dirty="0">
              <a:cs typeface="Calibri"/>
            </a:endParaRPr>
          </a:p>
          <a:p>
            <a:pPr marL="140970" algn="ctr">
              <a:lnSpc>
                <a:spcPct val="100000"/>
              </a:lnSpc>
            </a:pPr>
            <a:r>
              <a:rPr lang="ru-RU" sz="1400" b="1" dirty="0">
                <a:cs typeface="Calibri"/>
              </a:rPr>
              <a:t>в</a:t>
            </a:r>
            <a:r>
              <a:rPr lang="ru-RU" sz="1400" b="1" spc="-30" dirty="0">
                <a:cs typeface="Calibri"/>
              </a:rPr>
              <a:t> </a:t>
            </a:r>
            <a:r>
              <a:rPr lang="ru-RU" sz="1400" b="1" dirty="0">
                <a:cs typeface="Calibri"/>
              </a:rPr>
              <a:t>2</a:t>
            </a:r>
            <a:r>
              <a:rPr lang="ru-RU" sz="1400" b="1" spc="-10" dirty="0">
                <a:cs typeface="Calibri"/>
              </a:rPr>
              <a:t>0</a:t>
            </a:r>
            <a:r>
              <a:rPr lang="ru-RU" sz="1400" b="1" dirty="0">
                <a:cs typeface="Calibri"/>
              </a:rPr>
              <a:t>18</a:t>
            </a:r>
            <a:r>
              <a:rPr lang="ru-RU" sz="1400" b="1" spc="10" dirty="0">
                <a:cs typeface="Calibri"/>
              </a:rPr>
              <a:t> </a:t>
            </a:r>
            <a:r>
              <a:rPr lang="ru-RU" sz="1400" b="1" dirty="0">
                <a:cs typeface="Calibri"/>
              </a:rPr>
              <a:t>–</a:t>
            </a:r>
            <a:r>
              <a:rPr lang="ru-RU" sz="1400" b="1" spc="-10" dirty="0">
                <a:cs typeface="Calibri"/>
              </a:rPr>
              <a:t> </a:t>
            </a:r>
            <a:r>
              <a:rPr lang="ru-RU" sz="1400" b="1" spc="-5" dirty="0">
                <a:cs typeface="Calibri"/>
              </a:rPr>
              <a:t>2023</a:t>
            </a:r>
            <a:r>
              <a:rPr lang="ru-RU" sz="1400" b="1" spc="15" dirty="0">
                <a:cs typeface="Calibri"/>
              </a:rPr>
              <a:t> </a:t>
            </a:r>
            <a:r>
              <a:rPr lang="ru-RU" sz="1400" b="1" spc="-20" dirty="0">
                <a:cs typeface="Calibri"/>
              </a:rPr>
              <a:t>г</a:t>
            </a:r>
            <a:r>
              <a:rPr lang="ru-RU" sz="1400" b="1" spc="-35" dirty="0">
                <a:cs typeface="Calibri"/>
              </a:rPr>
              <a:t>о</a:t>
            </a:r>
            <a:r>
              <a:rPr lang="ru-RU" sz="1400" b="1" dirty="0">
                <a:cs typeface="Calibri"/>
              </a:rPr>
              <a:t>дах</a:t>
            </a:r>
            <a:endParaRPr lang="ru-RU" sz="1400" dirty="0">
              <a:cs typeface="Calibri"/>
            </a:endParaRPr>
          </a:p>
          <a:p>
            <a:pPr marR="435609" algn="r">
              <a:lnSpc>
                <a:spcPct val="100000"/>
              </a:lnSpc>
              <a:spcBef>
                <a:spcPts val="660"/>
              </a:spcBef>
            </a:pPr>
            <a:r>
              <a:rPr lang="ru-RU" sz="1000" spc="-5" dirty="0">
                <a:latin typeface="Times New Roman"/>
                <a:cs typeface="Times New Roman"/>
              </a:rPr>
              <a:t>    (</a:t>
            </a:r>
            <a:r>
              <a:rPr lang="ru-RU" sz="1000" spc="-5" dirty="0" err="1">
                <a:latin typeface="Times New Roman"/>
                <a:cs typeface="Times New Roman"/>
              </a:rPr>
              <a:t>м</a:t>
            </a:r>
            <a:r>
              <a:rPr lang="ru-RU" sz="1000" spc="-15" dirty="0" err="1">
                <a:latin typeface="Times New Roman"/>
                <a:cs typeface="Times New Roman"/>
              </a:rPr>
              <a:t>лн</a:t>
            </a:r>
            <a:r>
              <a:rPr lang="ru-RU" sz="1000" spc="-5" dirty="0" err="1">
                <a:latin typeface="Times New Roman"/>
                <a:cs typeface="Times New Roman"/>
              </a:rPr>
              <a:t>.</a:t>
            </a:r>
            <a:r>
              <a:rPr lang="ru-RU" sz="1000" dirty="0" err="1">
                <a:latin typeface="Times New Roman"/>
                <a:cs typeface="Times New Roman"/>
              </a:rPr>
              <a:t>р</a:t>
            </a:r>
            <a:r>
              <a:rPr lang="ru-RU" sz="1000" spc="-25" dirty="0" err="1">
                <a:latin typeface="Times New Roman"/>
                <a:cs typeface="Times New Roman"/>
              </a:rPr>
              <a:t>у</a:t>
            </a:r>
            <a:r>
              <a:rPr lang="ru-RU" sz="1000" spc="-5" dirty="0" err="1">
                <a:latin typeface="Times New Roman"/>
                <a:cs typeface="Times New Roman"/>
              </a:rPr>
              <a:t>б</a:t>
            </a:r>
            <a:r>
              <a:rPr lang="ru-RU" sz="1000" spc="-5" dirty="0">
                <a:latin typeface="Times New Roman"/>
                <a:cs typeface="Times New Roman"/>
              </a:rPr>
              <a:t>.)</a:t>
            </a:r>
            <a:endParaRPr lang="ru-RU" sz="1000" dirty="0">
              <a:latin typeface="Times New Roman"/>
              <a:cs typeface="Times New Roman"/>
            </a:endParaRPr>
          </a:p>
        </p:txBody>
      </p:sp>
      <p:graphicFrame>
        <p:nvGraphicFramePr>
          <p:cNvPr id="5" name="object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3679121"/>
              </p:ext>
            </p:extLst>
          </p:nvPr>
        </p:nvGraphicFramePr>
        <p:xfrm>
          <a:off x="620688" y="3635896"/>
          <a:ext cx="5843180" cy="1852790"/>
        </p:xfrm>
        <a:graphic>
          <a:graphicData uri="http://schemas.openxmlformats.org/drawingml/2006/table">
            <a:tbl>
              <a:tblPr firstRow="1" lastRow="1" bandRow="1">
                <a:tableStyleId>{08FB837D-C827-4EFA-A057-4D05807E0F7C}</a:tableStyleId>
              </a:tblPr>
              <a:tblGrid>
                <a:gridCol w="1045820"/>
                <a:gridCol w="799560"/>
                <a:gridCol w="799560"/>
                <a:gridCol w="799560"/>
                <a:gridCol w="799560"/>
                <a:gridCol w="799560"/>
                <a:gridCol w="799560"/>
              </a:tblGrid>
              <a:tr h="646894">
                <a:tc>
                  <a:txBody>
                    <a:bodyPr/>
                    <a:lstStyle/>
                    <a:p>
                      <a:endParaRPr sz="9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Факт 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1000" dirty="0" smtClean="0">
                          <a:solidFill>
                            <a:schemeClr val="tx1"/>
                          </a:solidFill>
                        </a:rPr>
                        <a:t>201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r>
                        <a:rPr sz="1000" spc="-2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000" spc="-30" dirty="0">
                          <a:solidFill>
                            <a:schemeClr val="tx1"/>
                          </a:solidFill>
                        </a:rPr>
                        <a:t>г</a:t>
                      </a:r>
                      <a:r>
                        <a:rPr sz="1000" spc="-40" dirty="0">
                          <a:solidFill>
                            <a:schemeClr val="tx1"/>
                          </a:solidFill>
                        </a:rPr>
                        <a:t>о</a:t>
                      </a:r>
                      <a:r>
                        <a:rPr sz="1000" dirty="0">
                          <a:solidFill>
                            <a:schemeClr val="tx1"/>
                          </a:solidFill>
                        </a:rPr>
                        <a:t>д</a:t>
                      </a:r>
                      <a:endParaRPr sz="10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Факт 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1000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201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sz="1000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sz="1000" b="1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год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Факт 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2020 год</a:t>
                      </a:r>
                      <a:endParaRPr sz="1000" b="1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План 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  <a:r>
                        <a:rPr sz="1000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sz="1000" b="1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год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План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2022 год</a:t>
                      </a:r>
                      <a:endParaRPr sz="1000" b="1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План 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2023 год</a:t>
                      </a:r>
                      <a:endParaRPr sz="1000" b="1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379040">
                <a:tc>
                  <a:txBody>
                    <a:bodyPr/>
                    <a:lstStyle/>
                    <a:p>
                      <a:pPr marL="30480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spc="10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ло</a:t>
                      </a:r>
                      <a:r>
                        <a:rPr sz="1200" spc="-30" dirty="0">
                          <a:solidFill>
                            <a:schemeClr val="tx1"/>
                          </a:solidFill>
                        </a:rPr>
                        <a:t>г</a:t>
                      </a:r>
                      <a:r>
                        <a:rPr sz="1200" spc="-25" dirty="0">
                          <a:solidFill>
                            <a:schemeClr val="tx1"/>
                          </a:solidFill>
                        </a:rPr>
                        <a:t>о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вые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д</a:t>
                      </a:r>
                      <a:r>
                        <a:rPr sz="1200" spc="-25" dirty="0">
                          <a:solidFill>
                            <a:schemeClr val="tx1"/>
                          </a:solidFill>
                        </a:rPr>
                        <a:t>о</a:t>
                      </a:r>
                      <a:r>
                        <a:rPr sz="1200" spc="-50" dirty="0">
                          <a:solidFill>
                            <a:schemeClr val="tx1"/>
                          </a:solidFill>
                        </a:rPr>
                        <a:t>х</a:t>
                      </a:r>
                      <a:r>
                        <a:rPr sz="1200" spc="-40" dirty="0">
                          <a:solidFill>
                            <a:schemeClr val="tx1"/>
                          </a:solidFill>
                        </a:rPr>
                        <a:t>о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ды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018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194,9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018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211,5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018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211,5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351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223,8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351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205,3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351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206,7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442268">
                <a:tc>
                  <a:txBody>
                    <a:bodyPr/>
                    <a:lstStyle/>
                    <a:p>
                      <a:pPr marL="30480" marR="467359">
                        <a:lnSpc>
                          <a:spcPts val="1400"/>
                        </a:lnSpc>
                      </a:pPr>
                      <a:r>
                        <a:rPr sz="1200" smtClean="0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spc="-5" smtClean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spc="5" smtClean="0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spc="10" smtClean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smtClean="0">
                          <a:solidFill>
                            <a:schemeClr val="tx1"/>
                          </a:solidFill>
                        </a:rPr>
                        <a:t>ло</a:t>
                      </a:r>
                      <a:r>
                        <a:rPr sz="1200" spc="-30" smtClean="0">
                          <a:solidFill>
                            <a:schemeClr val="tx1"/>
                          </a:solidFill>
                        </a:rPr>
                        <a:t>г</a:t>
                      </a:r>
                      <a:r>
                        <a:rPr lang="ru-RU" sz="1200" spc="-30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r>
                        <a:rPr sz="1200" smtClean="0">
                          <a:solidFill>
                            <a:schemeClr val="tx1"/>
                          </a:solidFill>
                        </a:rPr>
                        <a:t>вые 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д</a:t>
                      </a:r>
                      <a:r>
                        <a:rPr sz="1200" spc="-25" dirty="0">
                          <a:solidFill>
                            <a:schemeClr val="tx1"/>
                          </a:solidFill>
                        </a:rPr>
                        <a:t>о</a:t>
                      </a:r>
                      <a:r>
                        <a:rPr sz="1200" spc="-50" dirty="0">
                          <a:solidFill>
                            <a:schemeClr val="tx1"/>
                          </a:solidFill>
                        </a:rPr>
                        <a:t>х</a:t>
                      </a:r>
                      <a:r>
                        <a:rPr sz="1200" spc="-40" dirty="0">
                          <a:solidFill>
                            <a:schemeClr val="tx1"/>
                          </a:solidFill>
                        </a:rPr>
                        <a:t>о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ды</a:t>
                      </a:r>
                      <a:endParaRPr sz="120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1454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33,4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1454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24,0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1454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32,3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161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22,0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161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22,5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161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23,2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934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Ито</a:t>
                      </a:r>
                      <a:r>
                        <a:rPr sz="1200" spc="-30" dirty="0">
                          <a:solidFill>
                            <a:schemeClr val="tx1"/>
                          </a:solidFill>
                        </a:rPr>
                        <a:t>г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о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018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228,3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018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235,5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018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243,8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351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245,8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351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227,8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351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229,9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4038992512"/>
              </p:ext>
            </p:extLst>
          </p:nvPr>
        </p:nvGraphicFramePr>
        <p:xfrm>
          <a:off x="620688" y="5508104"/>
          <a:ext cx="5836724" cy="3276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3597</TotalTime>
  <Words>2971</Words>
  <Application>Microsoft Office PowerPoint</Application>
  <PresentationFormat>Экран (4:3)</PresentationFormat>
  <Paragraphs>1172</Paragraphs>
  <Slides>21</Slides>
  <Notes>21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Office Theme</vt:lpstr>
      <vt:lpstr>Пакет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образование</dc:title>
  <dc:creator>Варуша</dc:creator>
  <cp:lastModifiedBy>Евгения Ю. Хамидулина</cp:lastModifiedBy>
  <cp:revision>302</cp:revision>
  <cp:lastPrinted>2020-05-07T11:24:17Z</cp:lastPrinted>
  <dcterms:created xsi:type="dcterms:W3CDTF">2016-06-09T14:39:43Z</dcterms:created>
  <dcterms:modified xsi:type="dcterms:W3CDTF">2021-05-20T05:52:44Z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2015-04-09T00:00:00Z</vt:filetime>
  </property>
  <property fmtid="{D5CDD505-2E9C-101B-9397-08002B2CF9AE}" pid="3" name="LastSaved">
    <vt:filetime>2016-06-09T00:00:00Z</vt:filetime>
  </property>
</Properties>
</file>